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8"/>
  </p:notesMasterIdLst>
  <p:handoutMasterIdLst>
    <p:handoutMasterId r:id="rId37"/>
  </p:handoutMasterIdLst>
  <p:sldIdLst>
    <p:sldId id="11088746" r:id="rId4"/>
    <p:sldId id="11088778" r:id="rId5"/>
    <p:sldId id="11088779" r:id="rId6"/>
    <p:sldId id="11088780" r:id="rId7"/>
    <p:sldId id="11088781" r:id="rId9"/>
    <p:sldId id="11088782" r:id="rId10"/>
    <p:sldId id="11088777" r:id="rId11"/>
    <p:sldId id="11088800" r:id="rId12"/>
    <p:sldId id="11088801" r:id="rId13"/>
    <p:sldId id="11088818" r:id="rId14"/>
    <p:sldId id="11088819" r:id="rId15"/>
    <p:sldId id="11088820" r:id="rId16"/>
    <p:sldId id="11088821" r:id="rId17"/>
    <p:sldId id="11088823" r:id="rId18"/>
    <p:sldId id="11088822" r:id="rId19"/>
    <p:sldId id="11088824" r:id="rId20"/>
    <p:sldId id="11088825" r:id="rId21"/>
    <p:sldId id="11088826" r:id="rId22"/>
    <p:sldId id="11088827" r:id="rId23"/>
    <p:sldId id="11088828" r:id="rId24"/>
    <p:sldId id="11088829" r:id="rId25"/>
    <p:sldId id="11088836" r:id="rId26"/>
    <p:sldId id="11088838" r:id="rId27"/>
    <p:sldId id="11088839" r:id="rId28"/>
    <p:sldId id="11088840" r:id="rId29"/>
    <p:sldId id="11088830" r:id="rId30"/>
    <p:sldId id="11088831" r:id="rId31"/>
    <p:sldId id="11088832" r:id="rId32"/>
    <p:sldId id="11088833" r:id="rId33"/>
    <p:sldId id="11088834" r:id="rId34"/>
    <p:sldId id="11088835" r:id="rId35"/>
    <p:sldId id="11088755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244242"/>
    <a:srgbClr val="F2F2F2"/>
    <a:srgbClr val="FF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64" y="822"/>
      </p:cViewPr>
      <p:guideLst>
        <p:guide orient="horz" pos="2339"/>
        <p:guide pos="3840"/>
        <p:guide pos="671"/>
        <p:guide pos="6962"/>
        <p:guide orient="horz" pos="561"/>
        <p:guide orient="horz" pos="726"/>
        <p:guide orient="horz" pos="3934"/>
        <p:guide orient="horz"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ADC55-9CDD-491F-AF05-B1F81B8E2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91711-37EB-4DF1-A7AC-2A328BEA32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2500 researchers</a:t>
            </a:r>
            <a:endParaRPr lang="en-US"/>
          </a:p>
          <a:p>
            <a:r>
              <a:rPr lang="en-US"/>
              <a:t>30 K students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BDEA-C6ED-42B5-8A16-EF267872E6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ECD0-FE57-4B05-B7CF-142BEA28111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49.jpe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6671945" y="2000250"/>
            <a:ext cx="5192395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MIS </a:t>
            </a:r>
            <a:r>
              <a:rPr lang="en-US" altLang="en-I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FOR </a:t>
            </a:r>
            <a:endParaRPr lang="en-US" altLang="en-IN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en-I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SMART CLASS IMPLEMENTATION</a:t>
            </a:r>
            <a:endParaRPr lang="en-US" altLang="en-IN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9865" y="6352540"/>
            <a:ext cx="11817350" cy="345440"/>
            <a:chOff x="-7" y="10256"/>
            <a:chExt cx="19207" cy="544"/>
          </a:xfrm>
        </p:grpSpPr>
        <p:grpSp>
          <p:nvGrpSpPr>
            <p:cNvPr id="9" name="object 24"/>
            <p:cNvGrpSpPr/>
            <p:nvPr/>
          </p:nvGrpSpPr>
          <p:grpSpPr>
            <a:xfrm>
              <a:off x="-7" y="10256"/>
              <a:ext cx="19207" cy="544"/>
              <a:chOff x="-4761" y="6512877"/>
              <a:chExt cx="12196445" cy="345440"/>
            </a:xfrm>
          </p:grpSpPr>
          <p:sp>
            <p:nvSpPr>
              <p:cNvPr id="10" name="object 25"/>
              <p:cNvSpPr/>
              <p:nvPr/>
            </p:nvSpPr>
            <p:spPr>
              <a:xfrm>
                <a:off x="0" y="6517644"/>
                <a:ext cx="1219200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40359">
                    <a:moveTo>
                      <a:pt x="12191619" y="0"/>
                    </a:moveTo>
                    <a:lnTo>
                      <a:pt x="0" y="0"/>
                    </a:lnTo>
                    <a:lnTo>
                      <a:pt x="0" y="340351"/>
                    </a:lnTo>
                    <a:lnTo>
                      <a:pt x="12191619" y="340351"/>
                    </a:lnTo>
                    <a:lnTo>
                      <a:pt x="12191619" y="0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11" name="object 26"/>
              <p:cNvSpPr/>
              <p:nvPr/>
            </p:nvSpPr>
            <p:spPr>
              <a:xfrm>
                <a:off x="0" y="6517639"/>
                <a:ext cx="1219200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40359">
                    <a:moveTo>
                      <a:pt x="0" y="0"/>
                    </a:moveTo>
                    <a:lnTo>
                      <a:pt x="12191619" y="0"/>
                    </a:lnTo>
                  </a:path>
                  <a:path w="12192000" h="340359">
                    <a:moveTo>
                      <a:pt x="0" y="340356"/>
                    </a:moveTo>
                    <a:lnTo>
                      <a:pt x="0" y="0"/>
                    </a:lnTo>
                  </a:path>
                </a:pathLst>
              </a:custGeom>
              <a:ln w="9523">
                <a:solidFill>
                  <a:srgbClr val="585858"/>
                </a:solidFill>
              </a:ln>
            </p:spPr>
            <p:txBody>
              <a:bodyPr wrap="square" lIns="0" tIns="0" rIns="0" bIns="0" rtlCol="0"/>
              <a:p/>
            </p:txBody>
          </p:sp>
        </p:grpSp>
        <p:sp>
          <p:nvSpPr>
            <p:cNvPr id="35" name="object 35"/>
            <p:cNvSpPr txBox="1"/>
            <p:nvPr/>
          </p:nvSpPr>
          <p:spPr>
            <a:xfrm>
              <a:off x="14308" y="10257"/>
              <a:ext cx="4659" cy="432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225"/>
                </a:spcBef>
              </a:pPr>
              <a:r>
                <a:rPr sz="1600" spc="-4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©</a:t>
              </a:r>
              <a:r>
                <a:rPr sz="1600" spc="-110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 </a:t>
              </a:r>
              <a:r>
                <a:rPr sz="1600" spc="-70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Co</a:t>
              </a:r>
              <a:r>
                <a:rPr sz="1600" spc="-7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p</a:t>
              </a:r>
              <a:r>
                <a:rPr sz="1600" spc="-4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yr</a:t>
              </a:r>
              <a:r>
                <a:rPr sz="1600" spc="-2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i</a:t>
              </a:r>
              <a:r>
                <a:rPr sz="1600" spc="-14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g</a:t>
              </a:r>
              <a:r>
                <a:rPr sz="1600" spc="-2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h</a:t>
              </a:r>
              <a:r>
                <a:rPr sz="1600" spc="-40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t</a:t>
              </a:r>
              <a:r>
                <a:rPr sz="1600" spc="-85" dirty="0">
                  <a:solidFill>
                    <a:srgbClr val="FFFFFF"/>
                  </a:solidFill>
                  <a:latin typeface="Lucida Sans Unicode" panose="020B0602030504020204"/>
                  <a:cs typeface="Lucida Sans Unicode" panose="020B0602030504020204"/>
                </a:rPr>
                <a:t> </a:t>
              </a:r>
              <a:r>
                <a:rPr sz="1600" b="1" spc="-145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S</a:t>
              </a:r>
              <a:r>
                <a:rPr sz="1600" b="1" spc="20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OUL</a:t>
              </a:r>
              <a:r>
                <a:rPr sz="1600" b="1" spc="-85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 </a:t>
              </a:r>
              <a:r>
                <a:rPr sz="1600" b="1" spc="-125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LIM</a:t>
              </a:r>
              <a:r>
                <a:rPr sz="1600" b="1" spc="-90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I</a:t>
              </a:r>
              <a:r>
                <a:rPr sz="1600" b="1" spc="-85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T</a:t>
              </a:r>
              <a:r>
                <a:rPr sz="1600" b="1" spc="-95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E</a:t>
              </a:r>
              <a:r>
                <a:rPr sz="1600" b="1" spc="-30" dirty="0">
                  <a:solidFill>
                    <a:srgbClr val="FFFFFF"/>
                  </a:solidFill>
                  <a:latin typeface="Tahoma" panose="020B0604030504040204"/>
                  <a:cs typeface="Tahoma" panose="020B0604030504040204"/>
                </a:rPr>
                <a:t>D</a:t>
              </a:r>
              <a:endParaRPr sz="1600">
                <a:latin typeface="Tahoma" panose="020B0604030504040204"/>
                <a:cs typeface="Tahoma" panose="020B0604030504040204"/>
              </a:endParaRPr>
            </a:p>
          </p:txBody>
        </p:sp>
      </p:grpSp>
      <p:sp>
        <p:nvSpPr>
          <p:cNvPr id="4" name="object 3"/>
          <p:cNvSpPr/>
          <p:nvPr/>
        </p:nvSpPr>
        <p:spPr>
          <a:xfrm>
            <a:off x="581028" y="968247"/>
            <a:ext cx="6235823" cy="441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71170" y="464820"/>
            <a:ext cx="213106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DASHBOARD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" y="1452880"/>
            <a:ext cx="11260455" cy="49657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1170" y="807720"/>
            <a:ext cx="10613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Visual display of data such as Electricity consumption, Internet consumption, Teacher training, etc for Management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298768" y="505460"/>
            <a:ext cx="374459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 MASTER DATA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09245" y="965835"/>
            <a:ext cx="10613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Recording and Maintaining School details such as District, Block, Zone, Contact , Head Master Name, Mail ID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" y="1622425"/>
            <a:ext cx="11413490" cy="4672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98780" y="424180"/>
            <a:ext cx="37846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 SURVEY FORM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8780" y="884555"/>
            <a:ext cx="10613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Gathering and Recording information such as Class wise students, Total boys / girls, Students category (SC, ST, OBC), Infrastructure, Route, Lab details for a school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19885"/>
            <a:ext cx="11292205" cy="4789170"/>
          </a:xfrm>
          <a:prstGeom prst="rect">
            <a:avLst/>
          </a:prstGeom>
        </p:spPr>
      </p:pic>
      <p:sp>
        <p:nvSpPr>
          <p:cNvPr id="6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583690"/>
            <a:ext cx="10998200" cy="480758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514668" y="478155"/>
            <a:ext cx="610044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ELECTRICITY CONSUMPTION RECORD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14985" y="938530"/>
            <a:ext cx="10308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Records the Electricity consumption information such as current meter reading, consumed unit, electricity bill date with a provision to attach hard copy of electricity bill for a particular school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" y="1610995"/>
            <a:ext cx="11164570" cy="484949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67665" y="464820"/>
            <a:ext cx="556387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INTERNET CONSUMPTION RECORD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7665" y="831850"/>
            <a:ext cx="10308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Records the Internet consumption information such as Internet Service Provider, data usage, bill amount, bill date for a school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" y="1499235"/>
            <a:ext cx="11101070" cy="493966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708" y="454660"/>
            <a:ext cx="419036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 EQUIPMENT LIST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53390" y="854075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Maintaining the list of all equipment installed in the lab of a school. For e.g. Projector, Mini PC, Speaker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1469390"/>
            <a:ext cx="11145520" cy="49085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99110" y="464820"/>
            <a:ext cx="169037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TEACHER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53390" y="925195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Teacher profile details for a school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503680"/>
            <a:ext cx="11137265" cy="485521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26733" y="464820"/>
            <a:ext cx="286702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TEACHER GROUP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53390" y="925195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Grouping of teachers  based on Block, District and School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1495425"/>
            <a:ext cx="11055350" cy="495236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390" y="464820"/>
            <a:ext cx="70167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 CONSENT FOR TEACHER TRAINING 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53390" y="925195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consent form of a school listing the teachers to be trained during the Teachers Training Programme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1548130"/>
            <a:ext cx="11075035" cy="49193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58165" y="576580"/>
            <a:ext cx="33959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TEACHER TRAINING 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58165" y="902970"/>
            <a:ext cx="10469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Maintaining the training details such as Trainer, Training Venue, Date, Per Session (Hrs), Topic for the school's Teacher Training Programme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920750" y="2607945"/>
            <a:ext cx="10539095" cy="3806190"/>
            <a:chOff x="1450" y="3648"/>
            <a:chExt cx="16597" cy="5994"/>
          </a:xfrm>
        </p:grpSpPr>
        <p:grpSp>
          <p:nvGrpSpPr>
            <p:cNvPr id="4" name="Group 3"/>
            <p:cNvGrpSpPr/>
            <p:nvPr/>
          </p:nvGrpSpPr>
          <p:grpSpPr>
            <a:xfrm>
              <a:off x="1450" y="3648"/>
              <a:ext cx="7784" cy="1422"/>
              <a:chOff x="1450" y="3648"/>
              <a:chExt cx="7784" cy="1422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1450" y="3648"/>
                <a:ext cx="7784" cy="142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589" y="3785"/>
                <a:ext cx="6324" cy="1146"/>
                <a:chOff x="1589" y="3785"/>
                <a:chExt cx="6324" cy="1146"/>
              </a:xfrm>
            </p:grpSpPr>
            <p:sp>
              <p:nvSpPr>
                <p:cNvPr id="7" name="object 7"/>
                <p:cNvSpPr txBox="1"/>
                <p:nvPr/>
              </p:nvSpPr>
              <p:spPr>
                <a:xfrm>
                  <a:off x="3222" y="4140"/>
                  <a:ext cx="4691" cy="360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1400" spc="-5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Smart </a:t>
                  </a:r>
                  <a:r>
                    <a:rPr sz="1400" spc="-10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campus </a:t>
                  </a:r>
                  <a:r>
                    <a:rPr sz="1400" spc="-5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solutions using IoT and</a:t>
                  </a:r>
                  <a:r>
                    <a:rPr sz="1400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AI</a:t>
                  </a:r>
                  <a:endParaRPr sz="14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" name="object 8"/>
                <p:cNvSpPr/>
                <p:nvPr/>
              </p:nvSpPr>
              <p:spPr>
                <a:xfrm>
                  <a:off x="1589" y="3785"/>
                  <a:ext cx="1588" cy="1146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p/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1450" y="5170"/>
              <a:ext cx="7784" cy="1424"/>
              <a:chOff x="1450" y="5170"/>
              <a:chExt cx="7784" cy="1424"/>
            </a:xfrm>
          </p:grpSpPr>
          <p:sp>
            <p:nvSpPr>
              <p:cNvPr id="10" name="object 9"/>
              <p:cNvSpPr/>
              <p:nvPr/>
            </p:nvSpPr>
            <p:spPr>
              <a:xfrm>
                <a:off x="1450" y="5170"/>
                <a:ext cx="7784" cy="142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1" name="object 10"/>
              <p:cNvSpPr txBox="1"/>
              <p:nvPr/>
            </p:nvSpPr>
            <p:spPr>
              <a:xfrm>
                <a:off x="3222" y="5509"/>
                <a:ext cx="4813" cy="67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p>
                <a:pPr marL="12700">
                  <a:lnSpc>
                    <a:spcPts val="1610"/>
                  </a:lnSpc>
                  <a:spcBef>
                    <a:spcPts val="105"/>
                  </a:spcBef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Deployment 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of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Enterprise Applications</a:t>
                </a:r>
                <a:r>
                  <a:rPr sz="1400" spc="-6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for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12700">
                  <a:lnSpc>
                    <a:spcPts val="161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governance of</a:t>
                </a:r>
                <a:r>
                  <a:rPr sz="1400" spc="-2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1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University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" name="object 11"/>
              <p:cNvSpPr/>
              <p:nvPr/>
            </p:nvSpPr>
            <p:spPr>
              <a:xfrm>
                <a:off x="1589" y="5309"/>
                <a:ext cx="1588" cy="11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450" y="6694"/>
              <a:ext cx="7784" cy="1422"/>
              <a:chOff x="1450" y="6694"/>
              <a:chExt cx="7784" cy="1422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450" y="6694"/>
                <a:ext cx="7784" cy="142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4" name="object 13"/>
              <p:cNvSpPr txBox="1"/>
              <p:nvPr/>
            </p:nvSpPr>
            <p:spPr>
              <a:xfrm>
                <a:off x="3222" y="7187"/>
                <a:ext cx="4814" cy="35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Design and deployment of education</a:t>
                </a:r>
                <a:r>
                  <a:rPr sz="1400" spc="-3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aids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1589" y="6833"/>
                <a:ext cx="1588" cy="114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450" y="8215"/>
              <a:ext cx="7784" cy="1424"/>
              <a:chOff x="1450" y="8215"/>
              <a:chExt cx="7784" cy="1424"/>
            </a:xfrm>
          </p:grpSpPr>
          <p:sp>
            <p:nvSpPr>
              <p:cNvPr id="16" name="object 15"/>
              <p:cNvSpPr/>
              <p:nvPr/>
            </p:nvSpPr>
            <p:spPr>
              <a:xfrm>
                <a:off x="1450" y="8215"/>
                <a:ext cx="7784" cy="142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7" name="object 16"/>
              <p:cNvSpPr txBox="1"/>
              <p:nvPr/>
            </p:nvSpPr>
            <p:spPr>
              <a:xfrm>
                <a:off x="3222" y="8402"/>
                <a:ext cx="5608" cy="985"/>
              </a:xfrm>
              <a:prstGeom prst="rect">
                <a:avLst/>
              </a:prstGeom>
            </p:spPr>
            <p:txBody>
              <a:bodyPr vert="horz" wrap="square" lIns="0" tIns="31115" rIns="0" bIns="0" rtlCol="0">
                <a:spAutoFit/>
              </a:bodyPr>
              <a:p>
                <a:pPr marL="12700" marR="5080">
                  <a:lnSpc>
                    <a:spcPct val="92000"/>
                  </a:lnSpc>
                  <a:spcBef>
                    <a:spcPts val="245"/>
                  </a:spcBef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Sustainable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Healthcare, 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Modernizing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Agriculture,  Skill development 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manufacturing, 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Disability  </a:t>
                </a:r>
                <a:r>
                  <a:rPr sz="1400" spc="-2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Cluster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1589" y="8354"/>
                <a:ext cx="1588" cy="1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0272" y="3648"/>
              <a:ext cx="7775" cy="1422"/>
              <a:chOff x="10272" y="3648"/>
              <a:chExt cx="7775" cy="1422"/>
            </a:xfrm>
          </p:grpSpPr>
          <p:sp>
            <p:nvSpPr>
              <p:cNvPr id="19" name="object 18"/>
              <p:cNvSpPr/>
              <p:nvPr/>
            </p:nvSpPr>
            <p:spPr>
              <a:xfrm>
                <a:off x="10272" y="3648"/>
                <a:ext cx="7775" cy="142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21" name="object 20"/>
              <p:cNvSpPr/>
              <p:nvPr/>
            </p:nvSpPr>
            <p:spPr>
              <a:xfrm>
                <a:off x="10409" y="3785"/>
                <a:ext cx="1588" cy="114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0272" y="5170"/>
              <a:ext cx="7775" cy="1424"/>
              <a:chOff x="10272" y="5170"/>
              <a:chExt cx="7775" cy="1424"/>
            </a:xfrm>
          </p:grpSpPr>
          <p:sp>
            <p:nvSpPr>
              <p:cNvPr id="22" name="object 21"/>
              <p:cNvSpPr/>
              <p:nvPr/>
            </p:nvSpPr>
            <p:spPr>
              <a:xfrm>
                <a:off x="10272" y="5170"/>
                <a:ext cx="7775" cy="1424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23" name="object 22"/>
              <p:cNvSpPr txBox="1"/>
              <p:nvPr/>
            </p:nvSpPr>
            <p:spPr>
              <a:xfrm>
                <a:off x="12044" y="5505"/>
                <a:ext cx="5027" cy="67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p>
                <a:pPr marL="12700">
                  <a:lnSpc>
                    <a:spcPts val="1610"/>
                  </a:lnSpc>
                  <a:spcBef>
                    <a:spcPts val="105"/>
                  </a:spcBef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Sustainable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engagement 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core</a:t>
                </a:r>
                <a:r>
                  <a:rPr sz="1400" spc="-4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2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strategy,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12700">
                  <a:lnSpc>
                    <a:spcPts val="161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operational and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technical</a:t>
                </a:r>
                <a:r>
                  <a:rPr sz="1400" spc="-2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development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4" name="object 23"/>
              <p:cNvSpPr/>
              <p:nvPr/>
            </p:nvSpPr>
            <p:spPr>
              <a:xfrm>
                <a:off x="10409" y="5309"/>
                <a:ext cx="1588" cy="114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0272" y="6694"/>
              <a:ext cx="7775" cy="1422"/>
              <a:chOff x="10272" y="6694"/>
              <a:chExt cx="7775" cy="1422"/>
            </a:xfrm>
          </p:grpSpPr>
          <p:sp>
            <p:nvSpPr>
              <p:cNvPr id="25" name="object 24"/>
              <p:cNvSpPr/>
              <p:nvPr/>
            </p:nvSpPr>
            <p:spPr>
              <a:xfrm>
                <a:off x="10272" y="6694"/>
                <a:ext cx="7775" cy="142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26" name="object 25"/>
              <p:cNvSpPr txBox="1"/>
              <p:nvPr/>
            </p:nvSpPr>
            <p:spPr>
              <a:xfrm>
                <a:off x="12121" y="7033"/>
                <a:ext cx="5926" cy="676"/>
              </a:xfrm>
              <a:prstGeom prst="rect">
                <a:avLst/>
              </a:prstGeom>
            </p:spPr>
            <p:txBody>
              <a:bodyPr vert="horz" wrap="square" lIns="0" tIns="34290" rIns="0" bIns="0" rtlCol="0">
                <a:spAutoFit/>
              </a:bodyPr>
              <a:p>
                <a:pPr marL="12700" marR="5080">
                  <a:lnSpc>
                    <a:spcPts val="1540"/>
                  </a:lnSpc>
                  <a:spcBef>
                    <a:spcPts val="270"/>
                  </a:spcBef>
                </a:pP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IT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infrastructures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support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to organizations </a:t>
                </a:r>
                <a:r>
                  <a:rPr sz="1400" spc="-5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as per  ITIL</a:t>
                </a:r>
                <a:r>
                  <a:rPr sz="140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sz="1400" spc="-10" dirty="0">
                    <a:solidFill>
                      <a:srgbClr val="FFFFFF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standards</a:t>
                </a:r>
                <a:endParaRPr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7" name="object 26"/>
              <p:cNvSpPr/>
              <p:nvPr/>
            </p:nvSpPr>
            <p:spPr>
              <a:xfrm>
                <a:off x="10409" y="6833"/>
                <a:ext cx="1588" cy="114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0272" y="8220"/>
              <a:ext cx="7775" cy="1422"/>
              <a:chOff x="10272" y="8220"/>
              <a:chExt cx="7775" cy="1422"/>
            </a:xfrm>
          </p:grpSpPr>
          <p:sp>
            <p:nvSpPr>
              <p:cNvPr id="28" name="object 27"/>
              <p:cNvSpPr/>
              <p:nvPr/>
            </p:nvSpPr>
            <p:spPr>
              <a:xfrm>
                <a:off x="10272" y="8220"/>
                <a:ext cx="7775" cy="142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409" y="8354"/>
                <a:ext cx="7562" cy="1146"/>
                <a:chOff x="10409" y="8354"/>
                <a:chExt cx="7562" cy="1146"/>
              </a:xfrm>
            </p:grpSpPr>
            <p:sp>
              <p:nvSpPr>
                <p:cNvPr id="29" name="object 28"/>
                <p:cNvSpPr txBox="1"/>
                <p:nvPr/>
              </p:nvSpPr>
              <p:spPr>
                <a:xfrm>
                  <a:off x="12044" y="8560"/>
                  <a:ext cx="5927" cy="676"/>
                </a:xfrm>
                <a:prstGeom prst="rect">
                  <a:avLst/>
                </a:prstGeom>
              </p:spPr>
              <p:txBody>
                <a:bodyPr vert="horz" wrap="square" lIns="0" tIns="34290" rIns="0" bIns="0" rtlCol="0">
                  <a:spAutoFit/>
                </a:bodyPr>
                <a:p>
                  <a:pPr marL="12700" marR="5080">
                    <a:lnSpc>
                      <a:spcPts val="1540"/>
                    </a:lnSpc>
                    <a:spcBef>
                      <a:spcPts val="270"/>
                    </a:spcBef>
                  </a:pPr>
                  <a:r>
                    <a:rPr sz="1400" spc="-5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Robotics-Aiding institutions </a:t>
                  </a:r>
                  <a:r>
                    <a:rPr sz="1400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with </a:t>
                  </a:r>
                  <a:r>
                    <a:rPr sz="1400" spc="-5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humanoids </a:t>
                  </a:r>
                  <a:r>
                    <a:rPr sz="1400" spc="-15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for  </a:t>
                  </a:r>
                  <a:r>
                    <a:rPr sz="1400" spc="-10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contactless</a:t>
                  </a:r>
                  <a:r>
                    <a:rPr sz="1400" dirty="0">
                      <a:solidFill>
                        <a:srgbClr val="FFFFFF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services</a:t>
                  </a:r>
                  <a:endParaRPr sz="14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30" name="object 29"/>
                <p:cNvSpPr/>
                <p:nvPr/>
              </p:nvSpPr>
              <p:spPr>
                <a:xfrm>
                  <a:off x="10409" y="8354"/>
                  <a:ext cx="1588" cy="1146"/>
                </a:xfrm>
                <a:prstGeom prst="rect">
                  <a:avLst/>
                </a:prstGeom>
                <a:blipFill>
                  <a:blip r:embed="rId1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p/>
              </p:txBody>
            </p:sp>
          </p:grpSp>
        </p:grpSp>
      </p:grpSp>
      <p:sp>
        <p:nvSpPr>
          <p:cNvPr id="31" name="Text Box 30"/>
          <p:cNvSpPr txBox="1"/>
          <p:nvPr/>
        </p:nvSpPr>
        <p:spPr>
          <a:xfrm>
            <a:off x="266065" y="415925"/>
            <a:ext cx="11125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BOUT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SOUL L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IMITED</a:t>
            </a:r>
            <a:endParaRPr lang="en-US" altLang="en-I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66065" y="1068070"/>
            <a:ext cx="10769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SOUL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Limited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is </a:t>
            </a:r>
            <a:r>
              <a:rPr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pc="-1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sister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concern of </a:t>
            </a:r>
            <a:r>
              <a:rPr spc="-1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KIIT’s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which </a:t>
            </a:r>
            <a:r>
              <a:rPr spc="-1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executes Strategy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Consulting </a:t>
            </a:r>
            <a:r>
              <a:rPr spc="-1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Business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transformation  focused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on sustainability through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operational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efficiency </a:t>
            </a:r>
            <a:r>
              <a:rPr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capital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productivity; using delivery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process 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realignment,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skill </a:t>
            </a:r>
            <a:r>
              <a:rPr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restructuring, smart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negotiation, </a:t>
            </a:r>
            <a:r>
              <a:rPr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spc="6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contracting.</a:t>
            </a:r>
            <a:endParaRPr spc="-1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spc="-1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IN" b="1" spc="-1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Our Insights:</a:t>
            </a:r>
            <a:endParaRPr lang="en-IN" b="1" spc="-1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97350" y="6353175"/>
            <a:ext cx="2866509" cy="2743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6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6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6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6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6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6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6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6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6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6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617460" y="2798445"/>
            <a:ext cx="3644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Skilled human resources for operation and maintenance of solar appliances</a:t>
            </a:r>
            <a:endParaRPr lang="en-US"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" y="1514475"/>
            <a:ext cx="11062970" cy="491299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69913" y="576580"/>
            <a:ext cx="116522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ITEMS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0230" y="955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Maintaining the list of Items (Equipment) installed in the school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581150"/>
            <a:ext cx="11153140" cy="483997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58458" y="576580"/>
            <a:ext cx="349694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THEFT CASE RECORD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58775" y="965835"/>
            <a:ext cx="10469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Recording and Maintaining details such as Item lost, FIR copy, NTR copy when an Item / Equipment is lost from the school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25145" y="527685"/>
            <a:ext cx="580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ISSUE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Content Placeholder 13" descr="Screenshot (15)"/>
          <p:cNvPicPr>
            <a:picLocks noChangeAspect="1"/>
          </p:cNvPicPr>
          <p:nvPr>
            <p:ph idx="1"/>
          </p:nvPr>
        </p:nvPicPr>
        <p:blipFill>
          <a:blip r:embed="rId3"/>
          <a:srcRect t="6228" r="1272" b="10156"/>
          <a:stretch>
            <a:fillRect/>
          </a:stretch>
        </p:blipFill>
        <p:spPr>
          <a:xfrm>
            <a:off x="636270" y="1691005"/>
            <a:ext cx="10861040" cy="473265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25145" y="988060"/>
            <a:ext cx="11141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An Issue is query from a Customer to the Help-desk. Complaint is is lodged with details such as School, Issue type, Priority, Email ID,  etc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24510" y="487045"/>
            <a:ext cx="580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ISSUE TYPE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C:\Users\91997\Pictures\Screenshots\Screenshot (17).pngScreenshot (17)"/>
          <p:cNvPicPr>
            <a:picLocks noChangeAspect="1"/>
          </p:cNvPicPr>
          <p:nvPr>
            <p:ph idx="1"/>
          </p:nvPr>
        </p:nvPicPr>
        <p:blipFill>
          <a:blip r:embed="rId3"/>
          <a:srcRect t="7697" r="1208" b="10143"/>
          <a:stretch>
            <a:fillRect/>
          </a:stretch>
        </p:blipFill>
        <p:spPr>
          <a:xfrm>
            <a:off x="524510" y="1590040"/>
            <a:ext cx="10998200" cy="48647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4510" y="944880"/>
            <a:ext cx="1090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Issue Type is for tagging and classifying Issues. For e.g. External, Internal, Functional, Technical, Hardware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70865" y="497205"/>
            <a:ext cx="580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ISSUE PRIORITY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C:\Users\91997\Pictures\Screenshots\Screenshot (18).pngScreenshot (18)"/>
          <p:cNvPicPr>
            <a:picLocks noChangeAspect="1"/>
          </p:cNvPicPr>
          <p:nvPr>
            <p:ph idx="1"/>
          </p:nvPr>
        </p:nvPicPr>
        <p:blipFill>
          <a:blip r:embed="rId3"/>
          <a:srcRect t="7309" r="1077" b="9224"/>
          <a:stretch>
            <a:fillRect/>
          </a:stretch>
        </p:blipFill>
        <p:spPr>
          <a:xfrm>
            <a:off x="713105" y="1430020"/>
            <a:ext cx="10765155" cy="501078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0865" y="957580"/>
            <a:ext cx="1090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Issue Priority can be set as per the requirements such as Low, Medium, and High.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22910" y="446405"/>
            <a:ext cx="580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SERVICE LEVEL AGREEMENT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C:\Users\91997\Pictures\Screenshots\Screenshot (19).pngScreenshot (19)"/>
          <p:cNvPicPr>
            <a:picLocks noChangeAspect="1"/>
          </p:cNvPicPr>
          <p:nvPr>
            <p:ph idx="1"/>
          </p:nvPr>
        </p:nvPicPr>
        <p:blipFill>
          <a:blip r:embed="rId3"/>
          <a:srcRect l="363" t="7716" r="913" b="11273"/>
          <a:stretch>
            <a:fillRect/>
          </a:stretch>
        </p:blipFill>
        <p:spPr>
          <a:xfrm>
            <a:off x="645795" y="1691640"/>
            <a:ext cx="10901045" cy="46723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22910" y="861060"/>
            <a:ext cx="10901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 service level agreement (SLA) is a contract between the service provider and the end user on the level of service expected from the service provider.SLAs are output-based, their purpose is specifically to define the timeline in which the Customer will receive the service.</a:t>
            </a:r>
            <a:endParaRPr lang="en-US"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44320"/>
            <a:ext cx="10960735" cy="48799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695008" y="494665"/>
            <a:ext cx="604329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SCHOOLWISE STUDENT LIST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95325" y="955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class categories and no. of students per class 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416810"/>
            <a:ext cx="11520805" cy="371030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34963" y="576580"/>
            <a:ext cx="494601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ELECTRICITY USAGE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5280" y="1209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Electricity usage (consumption) details school wise 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1747520"/>
            <a:ext cx="11286490" cy="46126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2755" y="578485"/>
            <a:ext cx="44094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INTERNET USAGE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52755" y="1209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Internet usage (consumption) details school wise 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1537335"/>
            <a:ext cx="11245850" cy="490982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72758" y="494665"/>
            <a:ext cx="579945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SCHOOL WISE EQUIPMENT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3075" y="955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equipment (items) detail installed in a school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30505" y="290195"/>
            <a:ext cx="1142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NTRODUCTION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SOUL</a:t>
            </a:r>
            <a:endParaRPr lang="en-IN" alt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6915" y="1183005"/>
            <a:ext cx="5520690" cy="5062220"/>
            <a:chOff x="9129" y="1863"/>
            <a:chExt cx="8694" cy="7972"/>
          </a:xfrm>
        </p:grpSpPr>
        <p:sp>
          <p:nvSpPr>
            <p:cNvPr id="18" name="object 18"/>
            <p:cNvSpPr txBox="1"/>
            <p:nvPr/>
          </p:nvSpPr>
          <p:spPr>
            <a:xfrm>
              <a:off x="10987" y="1863"/>
              <a:ext cx="5428" cy="86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spc="-1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CERTIFICATION</a:t>
              </a:r>
              <a:endParaRPr sz="140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spcBef>
                  <a:spcPts val="50"/>
                </a:spcBef>
              </a:pP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MSME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certified </a:t>
              </a:r>
              <a:r>
                <a:rPr sz="10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micro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industry </a:t>
              </a: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with UDYAM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Registration</a:t>
              </a:r>
              <a:r>
                <a:rPr sz="1000" spc="4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0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No.-</a:t>
              </a:r>
              <a:endParaRPr sz="100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UDYAM-OD-19-008646</a:t>
              </a:r>
              <a:endParaRPr sz="1000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0920" y="3840"/>
              <a:ext cx="5690" cy="5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ISO Certified – ISO 9001:2015, ISO/IEC </a:t>
              </a: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20000-1:2018, ISO/IEC  27001:2013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&amp; </a:t>
              </a: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ISO</a:t>
              </a:r>
              <a:r>
                <a:rPr sz="1000" spc="-2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0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14001:2015</a:t>
              </a:r>
              <a:endParaRPr sz="1000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0" name="object 20"/>
            <p:cNvGrpSpPr/>
            <p:nvPr/>
          </p:nvGrpSpPr>
          <p:grpSpPr>
            <a:xfrm>
              <a:off x="9738" y="1886"/>
              <a:ext cx="1053" cy="4197"/>
              <a:chOff x="6335677" y="1216152"/>
              <a:chExt cx="649138" cy="1824427"/>
            </a:xfrm>
          </p:grpSpPr>
          <p:sp>
            <p:nvSpPr>
              <p:cNvPr id="22" name="object 22"/>
              <p:cNvSpPr/>
              <p:nvPr/>
            </p:nvSpPr>
            <p:spPr>
              <a:xfrm>
                <a:off x="6470706" y="1973830"/>
                <a:ext cx="457397" cy="36166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335677" y="1216152"/>
                <a:ext cx="586466" cy="36122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24" name="object 24"/>
              <p:cNvSpPr/>
              <p:nvPr/>
            </p:nvSpPr>
            <p:spPr>
              <a:xfrm>
                <a:off x="6420158" y="2626312"/>
                <a:ext cx="564657" cy="41426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sp>
          <p:nvSpPr>
            <p:cNvPr id="25" name="object 25"/>
            <p:cNvSpPr/>
            <p:nvPr/>
          </p:nvSpPr>
          <p:spPr>
            <a:xfrm flipV="1">
              <a:off x="9734" y="8011"/>
              <a:ext cx="8089" cy="120"/>
            </a:xfrm>
            <a:custGeom>
              <a:avLst/>
              <a:gdLst/>
              <a:ahLst/>
              <a:cxnLst/>
              <a:rect l="l" t="t" r="r" b="b"/>
              <a:pathLst>
                <a:path w="5059045">
                  <a:moveTo>
                    <a:pt x="0" y="0"/>
                  </a:moveTo>
                  <a:lnTo>
                    <a:pt x="5058790" y="0"/>
                  </a:lnTo>
                </a:path>
              </a:pathLst>
            </a:custGeom>
            <a:solidFill>
              <a:srgbClr val="FFFFFF"/>
            </a:solidFill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6" name="object 26"/>
            <p:cNvSpPr/>
            <p:nvPr/>
          </p:nvSpPr>
          <p:spPr>
            <a:xfrm>
              <a:off x="9881" y="6638"/>
              <a:ext cx="1066" cy="10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7"/>
            <p:cNvSpPr txBox="1"/>
            <p:nvPr/>
          </p:nvSpPr>
          <p:spPr>
            <a:xfrm>
              <a:off x="10987" y="5040"/>
              <a:ext cx="4074" cy="109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spc="-1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EMPANELMENT</a:t>
              </a:r>
              <a:endParaRPr sz="140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spcBef>
                  <a:spcPts val="1215"/>
                </a:spcBef>
              </a:pP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Broadcast Engineers Consultants India</a:t>
              </a:r>
              <a:r>
                <a:rPr sz="1000" spc="-3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Limited</a:t>
              </a:r>
              <a:endParaRPr sz="10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1040" y="6906"/>
              <a:ext cx="2749" cy="2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Bharat Sanchar Nigam</a:t>
              </a:r>
              <a:r>
                <a:rPr sz="1000" spc="-5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0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Limited</a:t>
              </a:r>
              <a:endParaRPr sz="10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2033" y="9242"/>
              <a:ext cx="749" cy="2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grpSp>
          <p:nvGrpSpPr>
            <p:cNvPr id="30" name="object 30"/>
            <p:cNvGrpSpPr/>
            <p:nvPr/>
          </p:nvGrpSpPr>
          <p:grpSpPr>
            <a:xfrm>
              <a:off x="14757" y="9028"/>
              <a:ext cx="1356" cy="807"/>
              <a:chOff x="9370961" y="5732818"/>
              <a:chExt cx="861060" cy="512445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9370961" y="5732818"/>
                <a:ext cx="860501" cy="51227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2" name="object 32"/>
              <p:cNvSpPr/>
              <p:nvPr/>
            </p:nvSpPr>
            <p:spPr>
              <a:xfrm>
                <a:off x="9454895" y="5779008"/>
                <a:ext cx="699516" cy="35052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3" name="object 33"/>
              <p:cNvSpPr/>
              <p:nvPr/>
            </p:nvSpPr>
            <p:spPr>
              <a:xfrm>
                <a:off x="9444989" y="5769102"/>
                <a:ext cx="719455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719454" h="370839">
                    <a:moveTo>
                      <a:pt x="0" y="370332"/>
                    </a:moveTo>
                    <a:lnTo>
                      <a:pt x="719327" y="370332"/>
                    </a:lnTo>
                    <a:lnTo>
                      <a:pt x="719327" y="0"/>
                    </a:lnTo>
                    <a:lnTo>
                      <a:pt x="0" y="0"/>
                    </a:lnTo>
                    <a:lnTo>
                      <a:pt x="0" y="370332"/>
                    </a:lnTo>
                    <a:close/>
                  </a:path>
                </a:pathLst>
              </a:custGeom>
              <a:ln w="19812">
                <a:solidFill>
                  <a:srgbClr val="8496AF"/>
                </a:solidFill>
              </a:ln>
            </p:spPr>
            <p:txBody>
              <a:bodyPr wrap="square" lIns="0" tIns="0" rIns="0" bIns="0" rtlCol="0"/>
              <a:p/>
            </p:txBody>
          </p:sp>
        </p:grpSp>
        <p:grpSp>
          <p:nvGrpSpPr>
            <p:cNvPr id="34" name="object 34"/>
            <p:cNvGrpSpPr/>
            <p:nvPr/>
          </p:nvGrpSpPr>
          <p:grpSpPr>
            <a:xfrm>
              <a:off x="9129" y="9031"/>
              <a:ext cx="1800" cy="794"/>
              <a:chOff x="5796958" y="5734530"/>
              <a:chExt cx="1143000" cy="504190"/>
            </a:xfrm>
          </p:grpSpPr>
          <p:sp>
            <p:nvSpPr>
              <p:cNvPr id="35" name="object 35"/>
              <p:cNvSpPr/>
              <p:nvPr/>
            </p:nvSpPr>
            <p:spPr>
              <a:xfrm>
                <a:off x="5796958" y="5734530"/>
                <a:ext cx="1142700" cy="50401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6" name="object 36"/>
              <p:cNvSpPr/>
              <p:nvPr/>
            </p:nvSpPr>
            <p:spPr>
              <a:xfrm>
                <a:off x="5847587" y="5747004"/>
                <a:ext cx="1021080" cy="382524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sp>
          <p:nvSpPr>
            <p:cNvPr id="37" name="object 37"/>
            <p:cNvSpPr txBox="1"/>
            <p:nvPr/>
          </p:nvSpPr>
          <p:spPr>
            <a:xfrm>
              <a:off x="11516" y="8444"/>
              <a:ext cx="1600" cy="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Part</a:t>
              </a:r>
              <a:r>
                <a:rPr sz="1400" b="1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ers</a:t>
              </a:r>
              <a:r>
                <a:rPr sz="1400" b="1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h</a:t>
              </a:r>
              <a:r>
                <a:rPr sz="1400" b="1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ip</a:t>
              </a:r>
              <a:endParaRPr sz="14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1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24790" y="1151890"/>
            <a:ext cx="4930775" cy="4789170"/>
            <a:chOff x="1004" y="1867"/>
            <a:chExt cx="7765" cy="7542"/>
          </a:xfrm>
        </p:grpSpPr>
        <p:grpSp>
          <p:nvGrpSpPr>
            <p:cNvPr id="61" name="object 4"/>
            <p:cNvGrpSpPr/>
            <p:nvPr/>
          </p:nvGrpSpPr>
          <p:grpSpPr>
            <a:xfrm>
              <a:off x="1004" y="1867"/>
              <a:ext cx="7765" cy="7542"/>
              <a:chOff x="637733" y="1185672"/>
              <a:chExt cx="4930775" cy="4789170"/>
            </a:xfrm>
          </p:grpSpPr>
          <p:sp>
            <p:nvSpPr>
              <p:cNvPr id="62" name="object 5"/>
              <p:cNvSpPr/>
              <p:nvPr/>
            </p:nvSpPr>
            <p:spPr>
              <a:xfrm>
                <a:off x="637733" y="1185672"/>
                <a:ext cx="4930277" cy="478906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63" name="object 6"/>
              <p:cNvSpPr/>
              <p:nvPr/>
            </p:nvSpPr>
            <p:spPr>
              <a:xfrm>
                <a:off x="2067178" y="2638933"/>
                <a:ext cx="2095500" cy="2059305"/>
              </a:xfrm>
              <a:custGeom>
                <a:avLst/>
                <a:gdLst/>
                <a:ahLst/>
                <a:cxnLst/>
                <a:rect l="l" t="t" r="r" b="b"/>
                <a:pathLst>
                  <a:path w="2095500" h="2059304">
                    <a:moveTo>
                      <a:pt x="1507997" y="0"/>
                    </a:moveTo>
                    <a:lnTo>
                      <a:pt x="1044575" y="365125"/>
                    </a:lnTo>
                    <a:lnTo>
                      <a:pt x="575563" y="13080"/>
                    </a:lnTo>
                    <a:lnTo>
                      <a:pt x="568578" y="603122"/>
                    </a:lnTo>
                    <a:lnTo>
                      <a:pt x="0" y="753871"/>
                    </a:lnTo>
                    <a:lnTo>
                      <a:pt x="454659" y="1124458"/>
                    </a:lnTo>
                    <a:lnTo>
                      <a:pt x="214756" y="1664461"/>
                    </a:lnTo>
                    <a:lnTo>
                      <a:pt x="788669" y="1536572"/>
                    </a:lnTo>
                    <a:lnTo>
                      <a:pt x="1058037" y="2059177"/>
                    </a:lnTo>
                    <a:lnTo>
                      <a:pt x="1319148" y="1529079"/>
                    </a:lnTo>
                    <a:lnTo>
                      <a:pt x="1894967" y="1640839"/>
                    </a:lnTo>
                    <a:lnTo>
                      <a:pt x="1646555" y="1107693"/>
                    </a:lnTo>
                    <a:lnTo>
                      <a:pt x="2095119" y="724407"/>
                    </a:lnTo>
                    <a:lnTo>
                      <a:pt x="1524381" y="589661"/>
                    </a:lnTo>
                    <a:lnTo>
                      <a:pt x="1507997" y="0"/>
                    </a:lnTo>
                    <a:close/>
                  </a:path>
                </a:pathLst>
              </a:custGeom>
              <a:solidFill>
                <a:srgbClr val="CDFFF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66" name="object 7"/>
              <p:cNvSpPr/>
              <p:nvPr/>
            </p:nvSpPr>
            <p:spPr>
              <a:xfrm>
                <a:off x="2235708" y="2778252"/>
                <a:ext cx="1732914" cy="1681480"/>
              </a:xfrm>
              <a:custGeom>
                <a:avLst/>
                <a:gdLst/>
                <a:ahLst/>
                <a:cxnLst/>
                <a:rect l="l" t="t" r="r" b="b"/>
                <a:pathLst>
                  <a:path w="1732914" h="1681479">
                    <a:moveTo>
                      <a:pt x="866394" y="0"/>
                    </a:moveTo>
                    <a:lnTo>
                      <a:pt x="817225" y="1330"/>
                    </a:lnTo>
                    <a:lnTo>
                      <a:pt x="768777" y="5274"/>
                    </a:lnTo>
                    <a:lnTo>
                      <a:pt x="721123" y="11761"/>
                    </a:lnTo>
                    <a:lnTo>
                      <a:pt x="674334" y="20720"/>
                    </a:lnTo>
                    <a:lnTo>
                      <a:pt x="628485" y="32080"/>
                    </a:lnTo>
                    <a:lnTo>
                      <a:pt x="583648" y="45769"/>
                    </a:lnTo>
                    <a:lnTo>
                      <a:pt x="539897" y="61718"/>
                    </a:lnTo>
                    <a:lnTo>
                      <a:pt x="497304" y="79854"/>
                    </a:lnTo>
                    <a:lnTo>
                      <a:pt x="455944" y="100108"/>
                    </a:lnTo>
                    <a:lnTo>
                      <a:pt x="415888" y="122407"/>
                    </a:lnTo>
                    <a:lnTo>
                      <a:pt x="377210" y="146682"/>
                    </a:lnTo>
                    <a:lnTo>
                      <a:pt x="339983" y="172861"/>
                    </a:lnTo>
                    <a:lnTo>
                      <a:pt x="304281" y="200873"/>
                    </a:lnTo>
                    <a:lnTo>
                      <a:pt x="270176" y="230647"/>
                    </a:lnTo>
                    <a:lnTo>
                      <a:pt x="237742" y="262113"/>
                    </a:lnTo>
                    <a:lnTo>
                      <a:pt x="207051" y="295199"/>
                    </a:lnTo>
                    <a:lnTo>
                      <a:pt x="178176" y="329834"/>
                    </a:lnTo>
                    <a:lnTo>
                      <a:pt x="151192" y="365948"/>
                    </a:lnTo>
                    <a:lnTo>
                      <a:pt x="126171" y="403470"/>
                    </a:lnTo>
                    <a:lnTo>
                      <a:pt x="103185" y="442328"/>
                    </a:lnTo>
                    <a:lnTo>
                      <a:pt x="82309" y="482451"/>
                    </a:lnTo>
                    <a:lnTo>
                      <a:pt x="63614" y="523769"/>
                    </a:lnTo>
                    <a:lnTo>
                      <a:pt x="47176" y="566211"/>
                    </a:lnTo>
                    <a:lnTo>
                      <a:pt x="33065" y="609705"/>
                    </a:lnTo>
                    <a:lnTo>
                      <a:pt x="21357" y="654182"/>
                    </a:lnTo>
                    <a:lnTo>
                      <a:pt x="12123" y="699569"/>
                    </a:lnTo>
                    <a:lnTo>
                      <a:pt x="5436" y="745796"/>
                    </a:lnTo>
                    <a:lnTo>
                      <a:pt x="1371" y="792792"/>
                    </a:lnTo>
                    <a:lnTo>
                      <a:pt x="0" y="840486"/>
                    </a:lnTo>
                    <a:lnTo>
                      <a:pt x="1371" y="888179"/>
                    </a:lnTo>
                    <a:lnTo>
                      <a:pt x="5436" y="935175"/>
                    </a:lnTo>
                    <a:lnTo>
                      <a:pt x="12123" y="981402"/>
                    </a:lnTo>
                    <a:lnTo>
                      <a:pt x="21357" y="1026789"/>
                    </a:lnTo>
                    <a:lnTo>
                      <a:pt x="33065" y="1071266"/>
                    </a:lnTo>
                    <a:lnTo>
                      <a:pt x="47176" y="1114760"/>
                    </a:lnTo>
                    <a:lnTo>
                      <a:pt x="63614" y="1157202"/>
                    </a:lnTo>
                    <a:lnTo>
                      <a:pt x="82309" y="1198520"/>
                    </a:lnTo>
                    <a:lnTo>
                      <a:pt x="103185" y="1238643"/>
                    </a:lnTo>
                    <a:lnTo>
                      <a:pt x="126171" y="1277501"/>
                    </a:lnTo>
                    <a:lnTo>
                      <a:pt x="151192" y="1315023"/>
                    </a:lnTo>
                    <a:lnTo>
                      <a:pt x="178176" y="1351137"/>
                    </a:lnTo>
                    <a:lnTo>
                      <a:pt x="207051" y="1385772"/>
                    </a:lnTo>
                    <a:lnTo>
                      <a:pt x="237742" y="1418858"/>
                    </a:lnTo>
                    <a:lnTo>
                      <a:pt x="270176" y="1450324"/>
                    </a:lnTo>
                    <a:lnTo>
                      <a:pt x="304281" y="1480098"/>
                    </a:lnTo>
                    <a:lnTo>
                      <a:pt x="339983" y="1508110"/>
                    </a:lnTo>
                    <a:lnTo>
                      <a:pt x="377210" y="1534289"/>
                    </a:lnTo>
                    <a:lnTo>
                      <a:pt x="415888" y="1558564"/>
                    </a:lnTo>
                    <a:lnTo>
                      <a:pt x="455944" y="1580863"/>
                    </a:lnTo>
                    <a:lnTo>
                      <a:pt x="497304" y="1601117"/>
                    </a:lnTo>
                    <a:lnTo>
                      <a:pt x="539897" y="1619253"/>
                    </a:lnTo>
                    <a:lnTo>
                      <a:pt x="583648" y="1635202"/>
                    </a:lnTo>
                    <a:lnTo>
                      <a:pt x="628485" y="1648891"/>
                    </a:lnTo>
                    <a:lnTo>
                      <a:pt x="674334" y="1660251"/>
                    </a:lnTo>
                    <a:lnTo>
                      <a:pt x="721123" y="1669210"/>
                    </a:lnTo>
                    <a:lnTo>
                      <a:pt x="768777" y="1675697"/>
                    </a:lnTo>
                    <a:lnTo>
                      <a:pt x="817225" y="1679641"/>
                    </a:lnTo>
                    <a:lnTo>
                      <a:pt x="866394" y="1680972"/>
                    </a:lnTo>
                    <a:lnTo>
                      <a:pt x="915562" y="1679641"/>
                    </a:lnTo>
                    <a:lnTo>
                      <a:pt x="964010" y="1675697"/>
                    </a:lnTo>
                    <a:lnTo>
                      <a:pt x="1011664" y="1669210"/>
                    </a:lnTo>
                    <a:lnTo>
                      <a:pt x="1058453" y="1660251"/>
                    </a:lnTo>
                    <a:lnTo>
                      <a:pt x="1104302" y="1648891"/>
                    </a:lnTo>
                    <a:lnTo>
                      <a:pt x="1149139" y="1635202"/>
                    </a:lnTo>
                    <a:lnTo>
                      <a:pt x="1192890" y="1619253"/>
                    </a:lnTo>
                    <a:lnTo>
                      <a:pt x="1235483" y="1601117"/>
                    </a:lnTo>
                    <a:lnTo>
                      <a:pt x="1276843" y="1580863"/>
                    </a:lnTo>
                    <a:lnTo>
                      <a:pt x="1316899" y="1558564"/>
                    </a:lnTo>
                    <a:lnTo>
                      <a:pt x="1355577" y="1534289"/>
                    </a:lnTo>
                    <a:lnTo>
                      <a:pt x="1392804" y="1508110"/>
                    </a:lnTo>
                    <a:lnTo>
                      <a:pt x="1428506" y="1480098"/>
                    </a:lnTo>
                    <a:lnTo>
                      <a:pt x="1462611" y="1450324"/>
                    </a:lnTo>
                    <a:lnTo>
                      <a:pt x="1495045" y="1418858"/>
                    </a:lnTo>
                    <a:lnTo>
                      <a:pt x="1525736" y="1385772"/>
                    </a:lnTo>
                    <a:lnTo>
                      <a:pt x="1554611" y="1351137"/>
                    </a:lnTo>
                    <a:lnTo>
                      <a:pt x="1581595" y="1315023"/>
                    </a:lnTo>
                    <a:lnTo>
                      <a:pt x="1606616" y="1277501"/>
                    </a:lnTo>
                    <a:lnTo>
                      <a:pt x="1629602" y="1238643"/>
                    </a:lnTo>
                    <a:lnTo>
                      <a:pt x="1650478" y="1198520"/>
                    </a:lnTo>
                    <a:lnTo>
                      <a:pt x="1669173" y="1157202"/>
                    </a:lnTo>
                    <a:lnTo>
                      <a:pt x="1685611" y="1114760"/>
                    </a:lnTo>
                    <a:lnTo>
                      <a:pt x="1699722" y="1071266"/>
                    </a:lnTo>
                    <a:lnTo>
                      <a:pt x="1711430" y="1026789"/>
                    </a:lnTo>
                    <a:lnTo>
                      <a:pt x="1720664" y="981402"/>
                    </a:lnTo>
                    <a:lnTo>
                      <a:pt x="1727351" y="935175"/>
                    </a:lnTo>
                    <a:lnTo>
                      <a:pt x="1731416" y="888179"/>
                    </a:lnTo>
                    <a:lnTo>
                      <a:pt x="1732788" y="840486"/>
                    </a:lnTo>
                    <a:lnTo>
                      <a:pt x="1731416" y="792792"/>
                    </a:lnTo>
                    <a:lnTo>
                      <a:pt x="1727351" y="745796"/>
                    </a:lnTo>
                    <a:lnTo>
                      <a:pt x="1720664" y="699569"/>
                    </a:lnTo>
                    <a:lnTo>
                      <a:pt x="1711430" y="654182"/>
                    </a:lnTo>
                    <a:lnTo>
                      <a:pt x="1699722" y="609705"/>
                    </a:lnTo>
                    <a:lnTo>
                      <a:pt x="1685611" y="566211"/>
                    </a:lnTo>
                    <a:lnTo>
                      <a:pt x="1669173" y="523769"/>
                    </a:lnTo>
                    <a:lnTo>
                      <a:pt x="1650478" y="482451"/>
                    </a:lnTo>
                    <a:lnTo>
                      <a:pt x="1629602" y="442328"/>
                    </a:lnTo>
                    <a:lnTo>
                      <a:pt x="1606616" y="403470"/>
                    </a:lnTo>
                    <a:lnTo>
                      <a:pt x="1581595" y="365948"/>
                    </a:lnTo>
                    <a:lnTo>
                      <a:pt x="1554611" y="329834"/>
                    </a:lnTo>
                    <a:lnTo>
                      <a:pt x="1525736" y="295199"/>
                    </a:lnTo>
                    <a:lnTo>
                      <a:pt x="1495045" y="262113"/>
                    </a:lnTo>
                    <a:lnTo>
                      <a:pt x="1462611" y="230647"/>
                    </a:lnTo>
                    <a:lnTo>
                      <a:pt x="1428506" y="200873"/>
                    </a:lnTo>
                    <a:lnTo>
                      <a:pt x="1392804" y="172861"/>
                    </a:lnTo>
                    <a:lnTo>
                      <a:pt x="1355577" y="146682"/>
                    </a:lnTo>
                    <a:lnTo>
                      <a:pt x="1316899" y="122407"/>
                    </a:lnTo>
                    <a:lnTo>
                      <a:pt x="1276843" y="100108"/>
                    </a:lnTo>
                    <a:lnTo>
                      <a:pt x="1235483" y="79854"/>
                    </a:lnTo>
                    <a:lnTo>
                      <a:pt x="1192890" y="61718"/>
                    </a:lnTo>
                    <a:lnTo>
                      <a:pt x="1149139" y="45769"/>
                    </a:lnTo>
                    <a:lnTo>
                      <a:pt x="1104302" y="32080"/>
                    </a:lnTo>
                    <a:lnTo>
                      <a:pt x="1058453" y="20720"/>
                    </a:lnTo>
                    <a:lnTo>
                      <a:pt x="1011664" y="11761"/>
                    </a:lnTo>
                    <a:lnTo>
                      <a:pt x="964010" y="5274"/>
                    </a:lnTo>
                    <a:lnTo>
                      <a:pt x="915562" y="1330"/>
                    </a:lnTo>
                    <a:lnTo>
                      <a:pt x="866394" y="0"/>
                    </a:lnTo>
                    <a:close/>
                  </a:path>
                </a:pathLst>
              </a:custGeom>
              <a:solidFill>
                <a:srgbClr val="B4FFFF"/>
              </a:solidFill>
            </p:spPr>
            <p:txBody>
              <a:bodyPr wrap="square" lIns="0" tIns="0" rIns="0" bIns="0" rtlCol="0"/>
              <a:p/>
            </p:txBody>
          </p:sp>
        </p:grpSp>
        <p:sp>
          <p:nvSpPr>
            <p:cNvPr id="67" name="object 8"/>
            <p:cNvSpPr txBox="1"/>
            <p:nvPr/>
          </p:nvSpPr>
          <p:spPr>
            <a:xfrm>
              <a:off x="3987" y="4905"/>
              <a:ext cx="1796" cy="15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 marR="5080" indent="-635" algn="ctr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latin typeface="Arial" panose="020B0604020202020204"/>
                  <a:cs typeface="Arial" panose="020B0604020202020204"/>
                </a:rPr>
                <a:t>Meaningful  and  </a:t>
              </a:r>
              <a:r>
                <a:rPr sz="1600" b="1" spc="-5" dirty="0">
                  <a:latin typeface="Arial" panose="020B0604020202020204"/>
                  <a:cs typeface="Arial" panose="020B0604020202020204"/>
                </a:rPr>
                <a:t>sus</a:t>
              </a:r>
              <a:r>
                <a:rPr sz="1600" b="1" spc="-10" dirty="0">
                  <a:latin typeface="Arial" panose="020B0604020202020204"/>
                  <a:cs typeface="Arial" panose="020B0604020202020204"/>
                </a:rPr>
                <a:t>t</a:t>
              </a:r>
              <a:r>
                <a:rPr sz="1600" b="1" spc="-5" dirty="0">
                  <a:latin typeface="Arial" panose="020B0604020202020204"/>
                  <a:cs typeface="Arial" panose="020B0604020202020204"/>
                </a:rPr>
                <a:t>ainable  </a:t>
              </a:r>
              <a:r>
                <a:rPr sz="1600" b="1" spc="-5" dirty="0">
                  <a:latin typeface="Arial" panose="020B0604020202020204"/>
                  <a:cs typeface="Arial" panose="020B0604020202020204"/>
                </a:rPr>
                <a:t>solutions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8" name="object 9"/>
            <p:cNvSpPr txBox="1"/>
            <p:nvPr/>
          </p:nvSpPr>
          <p:spPr>
            <a:xfrm>
              <a:off x="3077" y="2872"/>
              <a:ext cx="1601" cy="9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5080" indent="635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Energy &amp;  Smart 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Infras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truct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u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re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9" name="object 10"/>
            <p:cNvSpPr txBox="1"/>
            <p:nvPr/>
          </p:nvSpPr>
          <p:spPr>
            <a:xfrm>
              <a:off x="5491" y="3343"/>
              <a:ext cx="1202" cy="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duc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tion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0" name="object 11"/>
            <p:cNvSpPr txBox="1"/>
            <p:nvPr/>
          </p:nvSpPr>
          <p:spPr>
            <a:xfrm>
              <a:off x="6605" y="4751"/>
              <a:ext cx="1546" cy="6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Skill</a:t>
              </a:r>
              <a:endParaRPr sz="12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Development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1" name="object 12"/>
            <p:cNvSpPr txBox="1"/>
            <p:nvPr/>
          </p:nvSpPr>
          <p:spPr>
            <a:xfrm>
              <a:off x="6249" y="6589"/>
              <a:ext cx="1087" cy="119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Health 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and  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Social  </a:t>
              </a:r>
              <a:r>
                <a:rPr sz="1200" b="1" spc="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W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ll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n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s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s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2" name="object 13"/>
            <p:cNvSpPr txBox="1"/>
            <p:nvPr/>
          </p:nvSpPr>
          <p:spPr>
            <a:xfrm>
              <a:off x="4146" y="7920"/>
              <a:ext cx="1546" cy="6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5080" indent="28194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Rural 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De</a:t>
              </a:r>
              <a:r>
                <a:rPr sz="1200" b="1" spc="-2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v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lopme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nt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3" name="object 14"/>
            <p:cNvSpPr txBox="1"/>
            <p:nvPr/>
          </p:nvSpPr>
          <p:spPr>
            <a:xfrm>
              <a:off x="2068" y="6900"/>
              <a:ext cx="1314" cy="32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4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gricult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u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re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4" name="object 15"/>
            <p:cNvSpPr txBox="1"/>
            <p:nvPr/>
          </p:nvSpPr>
          <p:spPr>
            <a:xfrm>
              <a:off x="1890" y="5007"/>
              <a:ext cx="1098" cy="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IT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&amp;</a:t>
              </a:r>
              <a:r>
                <a:rPr sz="1200" b="1" spc="-7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ITES</a:t>
              </a:r>
              <a:endParaRPr sz="12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1546225"/>
            <a:ext cx="11271885" cy="488188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38468" y="504825"/>
            <a:ext cx="483298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TEACHER TRAINING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3075" y="955040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Teachers Training Programme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758315"/>
            <a:ext cx="11271885" cy="456057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60375" y="576580"/>
            <a:ext cx="2722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THEFT - REPORT</a:t>
            </a:r>
            <a:endParaRPr lang="en-US" altLang="zh-CN" sz="2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60375" y="1036955"/>
            <a:ext cx="10469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 view of Items (Equipment) lost in a school 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76437" y="2581960"/>
              <a:ext cx="823912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spcAft>
                  <a:spcPts val="0"/>
                </a:spcAft>
              </a:pPr>
              <a:r>
                <a:rPr lang="en-US" altLang="zh-CN" sz="8000" b="1" dirty="0">
                  <a:blipFill>
                    <a:blip r:embed="rId2"/>
                    <a:stretch>
                      <a:fillRect/>
                    </a:stretch>
                  </a:blip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rPr>
                <a:t>THANK YOU</a:t>
              </a:r>
              <a:endParaRPr lang="en-US" altLang="zh-CN" sz="8000" b="1" dirty="0">
                <a:blipFill>
                  <a:blip r:embed="rId2"/>
                  <a:stretch>
                    <a:fillRect/>
                  </a:stretch>
                </a:blip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4645" y="448945"/>
            <a:ext cx="10716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KIIT - 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LEADER IN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EDUCATION</a:t>
            </a:r>
            <a:endParaRPr lang="en-US" altLang="en-I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58240" y="1534795"/>
            <a:ext cx="3700780" cy="4345305"/>
            <a:chOff x="1824" y="2417"/>
            <a:chExt cx="5828" cy="6843"/>
          </a:xfrm>
        </p:grpSpPr>
        <p:grpSp>
          <p:nvGrpSpPr>
            <p:cNvPr id="35" name="object 8"/>
            <p:cNvGrpSpPr/>
            <p:nvPr/>
          </p:nvGrpSpPr>
          <p:grpSpPr>
            <a:xfrm>
              <a:off x="1824" y="2417"/>
              <a:ext cx="5828" cy="6843"/>
              <a:chOff x="1158239" y="1534667"/>
              <a:chExt cx="3700779" cy="4345305"/>
            </a:xfrm>
          </p:grpSpPr>
          <p:sp>
            <p:nvSpPr>
              <p:cNvPr id="36" name="object 9"/>
              <p:cNvSpPr/>
              <p:nvPr/>
            </p:nvSpPr>
            <p:spPr>
              <a:xfrm>
                <a:off x="1158239" y="2153411"/>
                <a:ext cx="3195955" cy="3362325"/>
              </a:xfrm>
              <a:custGeom>
                <a:avLst/>
                <a:gdLst/>
                <a:ahLst/>
                <a:cxnLst/>
                <a:rect l="l" t="t" r="r" b="b"/>
                <a:pathLst>
                  <a:path w="3195954" h="3362325">
                    <a:moveTo>
                      <a:pt x="1597914" y="0"/>
                    </a:moveTo>
                    <a:lnTo>
                      <a:pt x="1550798" y="716"/>
                    </a:lnTo>
                    <a:lnTo>
                      <a:pt x="1504022" y="2853"/>
                    </a:lnTo>
                    <a:lnTo>
                      <a:pt x="1457603" y="6390"/>
                    </a:lnTo>
                    <a:lnTo>
                      <a:pt x="1411559" y="11309"/>
                    </a:lnTo>
                    <a:lnTo>
                      <a:pt x="1365911" y="17588"/>
                    </a:lnTo>
                    <a:lnTo>
                      <a:pt x="1320676" y="25209"/>
                    </a:lnTo>
                    <a:lnTo>
                      <a:pt x="1275873" y="34151"/>
                    </a:lnTo>
                    <a:lnTo>
                      <a:pt x="1231520" y="44395"/>
                    </a:lnTo>
                    <a:lnTo>
                      <a:pt x="1187638" y="55922"/>
                    </a:lnTo>
                    <a:lnTo>
                      <a:pt x="1144244" y="68711"/>
                    </a:lnTo>
                    <a:lnTo>
                      <a:pt x="1101357" y="82743"/>
                    </a:lnTo>
                    <a:lnTo>
                      <a:pt x="1058995" y="97998"/>
                    </a:lnTo>
                    <a:lnTo>
                      <a:pt x="1017179" y="114457"/>
                    </a:lnTo>
                    <a:lnTo>
                      <a:pt x="975925" y="132099"/>
                    </a:lnTo>
                    <a:lnTo>
                      <a:pt x="935254" y="150906"/>
                    </a:lnTo>
                    <a:lnTo>
                      <a:pt x="895183" y="170856"/>
                    </a:lnTo>
                    <a:lnTo>
                      <a:pt x="855732" y="191932"/>
                    </a:lnTo>
                    <a:lnTo>
                      <a:pt x="816919" y="214112"/>
                    </a:lnTo>
                    <a:lnTo>
                      <a:pt x="778763" y="237377"/>
                    </a:lnTo>
                    <a:lnTo>
                      <a:pt x="741282" y="261708"/>
                    </a:lnTo>
                    <a:lnTo>
                      <a:pt x="704496" y="287084"/>
                    </a:lnTo>
                    <a:lnTo>
                      <a:pt x="668423" y="313487"/>
                    </a:lnTo>
                    <a:lnTo>
                      <a:pt x="633082" y="340896"/>
                    </a:lnTo>
                    <a:lnTo>
                      <a:pt x="598492" y="369292"/>
                    </a:lnTo>
                    <a:lnTo>
                      <a:pt x="564670" y="398654"/>
                    </a:lnTo>
                    <a:lnTo>
                      <a:pt x="531637" y="428964"/>
                    </a:lnTo>
                    <a:lnTo>
                      <a:pt x="499411" y="460202"/>
                    </a:lnTo>
                    <a:lnTo>
                      <a:pt x="468010" y="492347"/>
                    </a:lnTo>
                    <a:lnTo>
                      <a:pt x="437454" y="525380"/>
                    </a:lnTo>
                    <a:lnTo>
                      <a:pt x="407760" y="559282"/>
                    </a:lnTo>
                    <a:lnTo>
                      <a:pt x="378949" y="594032"/>
                    </a:lnTo>
                    <a:lnTo>
                      <a:pt x="351037" y="629611"/>
                    </a:lnTo>
                    <a:lnTo>
                      <a:pt x="324045" y="666000"/>
                    </a:lnTo>
                    <a:lnTo>
                      <a:pt x="297991" y="703178"/>
                    </a:lnTo>
                    <a:lnTo>
                      <a:pt x="272893" y="741126"/>
                    </a:lnTo>
                    <a:lnTo>
                      <a:pt x="248771" y="779825"/>
                    </a:lnTo>
                    <a:lnTo>
                      <a:pt x="225643" y="819253"/>
                    </a:lnTo>
                    <a:lnTo>
                      <a:pt x="203527" y="859393"/>
                    </a:lnTo>
                    <a:lnTo>
                      <a:pt x="182443" y="900223"/>
                    </a:lnTo>
                    <a:lnTo>
                      <a:pt x="162410" y="941725"/>
                    </a:lnTo>
                    <a:lnTo>
                      <a:pt x="143445" y="983878"/>
                    </a:lnTo>
                    <a:lnTo>
                      <a:pt x="125569" y="1026664"/>
                    </a:lnTo>
                    <a:lnTo>
                      <a:pt x="108799" y="1070061"/>
                    </a:lnTo>
                    <a:lnTo>
                      <a:pt x="93154" y="1114051"/>
                    </a:lnTo>
                    <a:lnTo>
                      <a:pt x="78653" y="1158614"/>
                    </a:lnTo>
                    <a:lnTo>
                      <a:pt x="65314" y="1203730"/>
                    </a:lnTo>
                    <a:lnTo>
                      <a:pt x="53157" y="1249379"/>
                    </a:lnTo>
                    <a:lnTo>
                      <a:pt x="42201" y="1295542"/>
                    </a:lnTo>
                    <a:lnTo>
                      <a:pt x="32463" y="1342199"/>
                    </a:lnTo>
                    <a:lnTo>
                      <a:pt x="23962" y="1389330"/>
                    </a:lnTo>
                    <a:lnTo>
                      <a:pt x="16718" y="1436915"/>
                    </a:lnTo>
                    <a:lnTo>
                      <a:pt x="10750" y="1484936"/>
                    </a:lnTo>
                    <a:lnTo>
                      <a:pt x="6075" y="1533371"/>
                    </a:lnTo>
                    <a:lnTo>
                      <a:pt x="2712" y="1582202"/>
                    </a:lnTo>
                    <a:lnTo>
                      <a:pt x="681" y="1631409"/>
                    </a:lnTo>
                    <a:lnTo>
                      <a:pt x="0" y="1680971"/>
                    </a:lnTo>
                    <a:lnTo>
                      <a:pt x="681" y="1730534"/>
                    </a:lnTo>
                    <a:lnTo>
                      <a:pt x="2712" y="1779741"/>
                    </a:lnTo>
                    <a:lnTo>
                      <a:pt x="6075" y="1828572"/>
                    </a:lnTo>
                    <a:lnTo>
                      <a:pt x="10750" y="1877007"/>
                    </a:lnTo>
                    <a:lnTo>
                      <a:pt x="16718" y="1925028"/>
                    </a:lnTo>
                    <a:lnTo>
                      <a:pt x="23962" y="1972613"/>
                    </a:lnTo>
                    <a:lnTo>
                      <a:pt x="32463" y="2019744"/>
                    </a:lnTo>
                    <a:lnTo>
                      <a:pt x="42201" y="2066401"/>
                    </a:lnTo>
                    <a:lnTo>
                      <a:pt x="53157" y="2112564"/>
                    </a:lnTo>
                    <a:lnTo>
                      <a:pt x="65314" y="2158213"/>
                    </a:lnTo>
                    <a:lnTo>
                      <a:pt x="78653" y="2203329"/>
                    </a:lnTo>
                    <a:lnTo>
                      <a:pt x="93154" y="2247892"/>
                    </a:lnTo>
                    <a:lnTo>
                      <a:pt x="108799" y="2291882"/>
                    </a:lnTo>
                    <a:lnTo>
                      <a:pt x="125569" y="2335279"/>
                    </a:lnTo>
                    <a:lnTo>
                      <a:pt x="143445" y="2378065"/>
                    </a:lnTo>
                    <a:lnTo>
                      <a:pt x="162410" y="2420218"/>
                    </a:lnTo>
                    <a:lnTo>
                      <a:pt x="182443" y="2461720"/>
                    </a:lnTo>
                    <a:lnTo>
                      <a:pt x="203527" y="2502550"/>
                    </a:lnTo>
                    <a:lnTo>
                      <a:pt x="225643" y="2542690"/>
                    </a:lnTo>
                    <a:lnTo>
                      <a:pt x="248771" y="2582118"/>
                    </a:lnTo>
                    <a:lnTo>
                      <a:pt x="272893" y="2620817"/>
                    </a:lnTo>
                    <a:lnTo>
                      <a:pt x="297991" y="2658765"/>
                    </a:lnTo>
                    <a:lnTo>
                      <a:pt x="324045" y="2695943"/>
                    </a:lnTo>
                    <a:lnTo>
                      <a:pt x="351037" y="2732332"/>
                    </a:lnTo>
                    <a:lnTo>
                      <a:pt x="378949" y="2767911"/>
                    </a:lnTo>
                    <a:lnTo>
                      <a:pt x="407760" y="2802661"/>
                    </a:lnTo>
                    <a:lnTo>
                      <a:pt x="437454" y="2836563"/>
                    </a:lnTo>
                    <a:lnTo>
                      <a:pt x="468010" y="2869596"/>
                    </a:lnTo>
                    <a:lnTo>
                      <a:pt x="499411" y="2901741"/>
                    </a:lnTo>
                    <a:lnTo>
                      <a:pt x="531637" y="2932979"/>
                    </a:lnTo>
                    <a:lnTo>
                      <a:pt x="564670" y="2963289"/>
                    </a:lnTo>
                    <a:lnTo>
                      <a:pt x="598492" y="2992651"/>
                    </a:lnTo>
                    <a:lnTo>
                      <a:pt x="633082" y="3021047"/>
                    </a:lnTo>
                    <a:lnTo>
                      <a:pt x="668423" y="3048456"/>
                    </a:lnTo>
                    <a:lnTo>
                      <a:pt x="704496" y="3074859"/>
                    </a:lnTo>
                    <a:lnTo>
                      <a:pt x="741282" y="3100235"/>
                    </a:lnTo>
                    <a:lnTo>
                      <a:pt x="778763" y="3124566"/>
                    </a:lnTo>
                    <a:lnTo>
                      <a:pt x="816919" y="3147831"/>
                    </a:lnTo>
                    <a:lnTo>
                      <a:pt x="855732" y="3170011"/>
                    </a:lnTo>
                    <a:lnTo>
                      <a:pt x="895183" y="3191087"/>
                    </a:lnTo>
                    <a:lnTo>
                      <a:pt x="935254" y="3211037"/>
                    </a:lnTo>
                    <a:lnTo>
                      <a:pt x="975925" y="3229844"/>
                    </a:lnTo>
                    <a:lnTo>
                      <a:pt x="1017179" y="3247486"/>
                    </a:lnTo>
                    <a:lnTo>
                      <a:pt x="1058995" y="3263945"/>
                    </a:lnTo>
                    <a:lnTo>
                      <a:pt x="1101357" y="3279200"/>
                    </a:lnTo>
                    <a:lnTo>
                      <a:pt x="1144244" y="3293232"/>
                    </a:lnTo>
                    <a:lnTo>
                      <a:pt x="1187638" y="3306021"/>
                    </a:lnTo>
                    <a:lnTo>
                      <a:pt x="1231520" y="3317548"/>
                    </a:lnTo>
                    <a:lnTo>
                      <a:pt x="1275873" y="3327792"/>
                    </a:lnTo>
                    <a:lnTo>
                      <a:pt x="1320676" y="3336734"/>
                    </a:lnTo>
                    <a:lnTo>
                      <a:pt x="1365911" y="3344355"/>
                    </a:lnTo>
                    <a:lnTo>
                      <a:pt x="1411559" y="3350634"/>
                    </a:lnTo>
                    <a:lnTo>
                      <a:pt x="1457603" y="3355553"/>
                    </a:lnTo>
                    <a:lnTo>
                      <a:pt x="1504022" y="3359090"/>
                    </a:lnTo>
                    <a:lnTo>
                      <a:pt x="1550798" y="3361227"/>
                    </a:lnTo>
                    <a:lnTo>
                      <a:pt x="1597914" y="3361944"/>
                    </a:lnTo>
                    <a:lnTo>
                      <a:pt x="1645029" y="3361227"/>
                    </a:lnTo>
                    <a:lnTo>
                      <a:pt x="1691805" y="3359090"/>
                    </a:lnTo>
                    <a:lnTo>
                      <a:pt x="1738224" y="3355553"/>
                    </a:lnTo>
                    <a:lnTo>
                      <a:pt x="1784268" y="3350634"/>
                    </a:lnTo>
                    <a:lnTo>
                      <a:pt x="1829916" y="3344355"/>
                    </a:lnTo>
                    <a:lnTo>
                      <a:pt x="1875151" y="3336734"/>
                    </a:lnTo>
                    <a:lnTo>
                      <a:pt x="1919954" y="3327792"/>
                    </a:lnTo>
                    <a:lnTo>
                      <a:pt x="1964307" y="3317548"/>
                    </a:lnTo>
                    <a:lnTo>
                      <a:pt x="2008189" y="3306021"/>
                    </a:lnTo>
                    <a:lnTo>
                      <a:pt x="2051583" y="3293232"/>
                    </a:lnTo>
                    <a:lnTo>
                      <a:pt x="2094470" y="3279200"/>
                    </a:lnTo>
                    <a:lnTo>
                      <a:pt x="2136832" y="3263945"/>
                    </a:lnTo>
                    <a:lnTo>
                      <a:pt x="2178648" y="3247486"/>
                    </a:lnTo>
                    <a:lnTo>
                      <a:pt x="2219902" y="3229844"/>
                    </a:lnTo>
                    <a:lnTo>
                      <a:pt x="2260573" y="3211037"/>
                    </a:lnTo>
                    <a:lnTo>
                      <a:pt x="2300644" y="3191087"/>
                    </a:lnTo>
                    <a:lnTo>
                      <a:pt x="2340095" y="3170011"/>
                    </a:lnTo>
                    <a:lnTo>
                      <a:pt x="2378908" y="3147831"/>
                    </a:lnTo>
                    <a:lnTo>
                      <a:pt x="2417064" y="3124566"/>
                    </a:lnTo>
                    <a:lnTo>
                      <a:pt x="2454545" y="3100235"/>
                    </a:lnTo>
                    <a:lnTo>
                      <a:pt x="2491331" y="3074859"/>
                    </a:lnTo>
                    <a:lnTo>
                      <a:pt x="2527404" y="3048456"/>
                    </a:lnTo>
                    <a:lnTo>
                      <a:pt x="2562745" y="3021047"/>
                    </a:lnTo>
                    <a:lnTo>
                      <a:pt x="2597335" y="2992651"/>
                    </a:lnTo>
                    <a:lnTo>
                      <a:pt x="2631157" y="2963289"/>
                    </a:lnTo>
                    <a:lnTo>
                      <a:pt x="2664190" y="2932979"/>
                    </a:lnTo>
                    <a:lnTo>
                      <a:pt x="2696416" y="2901741"/>
                    </a:lnTo>
                    <a:lnTo>
                      <a:pt x="2727817" y="2869596"/>
                    </a:lnTo>
                    <a:lnTo>
                      <a:pt x="2758373" y="2836563"/>
                    </a:lnTo>
                    <a:lnTo>
                      <a:pt x="2788067" y="2802661"/>
                    </a:lnTo>
                    <a:lnTo>
                      <a:pt x="2816878" y="2767911"/>
                    </a:lnTo>
                    <a:lnTo>
                      <a:pt x="2844790" y="2732332"/>
                    </a:lnTo>
                    <a:lnTo>
                      <a:pt x="2871782" y="2695943"/>
                    </a:lnTo>
                    <a:lnTo>
                      <a:pt x="2897836" y="2658765"/>
                    </a:lnTo>
                    <a:lnTo>
                      <a:pt x="2922934" y="2620817"/>
                    </a:lnTo>
                    <a:lnTo>
                      <a:pt x="2947056" y="2582118"/>
                    </a:lnTo>
                    <a:lnTo>
                      <a:pt x="2970184" y="2542690"/>
                    </a:lnTo>
                    <a:lnTo>
                      <a:pt x="2992300" y="2502550"/>
                    </a:lnTo>
                    <a:lnTo>
                      <a:pt x="3013384" y="2461720"/>
                    </a:lnTo>
                    <a:lnTo>
                      <a:pt x="3033417" y="2420218"/>
                    </a:lnTo>
                    <a:lnTo>
                      <a:pt x="3052382" y="2378065"/>
                    </a:lnTo>
                    <a:lnTo>
                      <a:pt x="3070258" y="2335279"/>
                    </a:lnTo>
                    <a:lnTo>
                      <a:pt x="3087028" y="2291882"/>
                    </a:lnTo>
                    <a:lnTo>
                      <a:pt x="3102673" y="2247892"/>
                    </a:lnTo>
                    <a:lnTo>
                      <a:pt x="3117174" y="2203329"/>
                    </a:lnTo>
                    <a:lnTo>
                      <a:pt x="3130513" y="2158213"/>
                    </a:lnTo>
                    <a:lnTo>
                      <a:pt x="3142670" y="2112564"/>
                    </a:lnTo>
                    <a:lnTo>
                      <a:pt x="3153626" y="2066401"/>
                    </a:lnTo>
                    <a:lnTo>
                      <a:pt x="3163364" y="2019744"/>
                    </a:lnTo>
                    <a:lnTo>
                      <a:pt x="3171865" y="1972613"/>
                    </a:lnTo>
                    <a:lnTo>
                      <a:pt x="3179109" y="1925028"/>
                    </a:lnTo>
                    <a:lnTo>
                      <a:pt x="3185077" y="1877007"/>
                    </a:lnTo>
                    <a:lnTo>
                      <a:pt x="3189752" y="1828572"/>
                    </a:lnTo>
                    <a:lnTo>
                      <a:pt x="3193115" y="1779741"/>
                    </a:lnTo>
                    <a:lnTo>
                      <a:pt x="3195146" y="1730534"/>
                    </a:lnTo>
                    <a:lnTo>
                      <a:pt x="3195828" y="1680971"/>
                    </a:lnTo>
                    <a:lnTo>
                      <a:pt x="3195146" y="1631409"/>
                    </a:lnTo>
                    <a:lnTo>
                      <a:pt x="3193115" y="1582202"/>
                    </a:lnTo>
                    <a:lnTo>
                      <a:pt x="3189752" y="1533371"/>
                    </a:lnTo>
                    <a:lnTo>
                      <a:pt x="3185077" y="1484936"/>
                    </a:lnTo>
                    <a:lnTo>
                      <a:pt x="3179109" y="1436915"/>
                    </a:lnTo>
                    <a:lnTo>
                      <a:pt x="3171865" y="1389330"/>
                    </a:lnTo>
                    <a:lnTo>
                      <a:pt x="3163364" y="1342199"/>
                    </a:lnTo>
                    <a:lnTo>
                      <a:pt x="3153626" y="1295542"/>
                    </a:lnTo>
                    <a:lnTo>
                      <a:pt x="3142670" y="1249379"/>
                    </a:lnTo>
                    <a:lnTo>
                      <a:pt x="3130513" y="1203730"/>
                    </a:lnTo>
                    <a:lnTo>
                      <a:pt x="3117174" y="1158614"/>
                    </a:lnTo>
                    <a:lnTo>
                      <a:pt x="3102673" y="1114051"/>
                    </a:lnTo>
                    <a:lnTo>
                      <a:pt x="3087028" y="1070061"/>
                    </a:lnTo>
                    <a:lnTo>
                      <a:pt x="3070258" y="1026664"/>
                    </a:lnTo>
                    <a:lnTo>
                      <a:pt x="3052382" y="983878"/>
                    </a:lnTo>
                    <a:lnTo>
                      <a:pt x="3033417" y="941725"/>
                    </a:lnTo>
                    <a:lnTo>
                      <a:pt x="3013384" y="900223"/>
                    </a:lnTo>
                    <a:lnTo>
                      <a:pt x="2992300" y="859393"/>
                    </a:lnTo>
                    <a:lnTo>
                      <a:pt x="2970184" y="819253"/>
                    </a:lnTo>
                    <a:lnTo>
                      <a:pt x="2947056" y="779825"/>
                    </a:lnTo>
                    <a:lnTo>
                      <a:pt x="2922934" y="741126"/>
                    </a:lnTo>
                    <a:lnTo>
                      <a:pt x="2897836" y="703178"/>
                    </a:lnTo>
                    <a:lnTo>
                      <a:pt x="2871782" y="666000"/>
                    </a:lnTo>
                    <a:lnTo>
                      <a:pt x="2844790" y="629611"/>
                    </a:lnTo>
                    <a:lnTo>
                      <a:pt x="2816878" y="594032"/>
                    </a:lnTo>
                    <a:lnTo>
                      <a:pt x="2788067" y="559282"/>
                    </a:lnTo>
                    <a:lnTo>
                      <a:pt x="2758373" y="525380"/>
                    </a:lnTo>
                    <a:lnTo>
                      <a:pt x="2727817" y="492347"/>
                    </a:lnTo>
                    <a:lnTo>
                      <a:pt x="2696416" y="460202"/>
                    </a:lnTo>
                    <a:lnTo>
                      <a:pt x="2664190" y="428964"/>
                    </a:lnTo>
                    <a:lnTo>
                      <a:pt x="2631157" y="398654"/>
                    </a:lnTo>
                    <a:lnTo>
                      <a:pt x="2597335" y="369292"/>
                    </a:lnTo>
                    <a:lnTo>
                      <a:pt x="2562745" y="340896"/>
                    </a:lnTo>
                    <a:lnTo>
                      <a:pt x="2527404" y="313487"/>
                    </a:lnTo>
                    <a:lnTo>
                      <a:pt x="2491331" y="287084"/>
                    </a:lnTo>
                    <a:lnTo>
                      <a:pt x="2454545" y="261708"/>
                    </a:lnTo>
                    <a:lnTo>
                      <a:pt x="2417064" y="237377"/>
                    </a:lnTo>
                    <a:lnTo>
                      <a:pt x="2378908" y="214112"/>
                    </a:lnTo>
                    <a:lnTo>
                      <a:pt x="2340095" y="191932"/>
                    </a:lnTo>
                    <a:lnTo>
                      <a:pt x="2300644" y="170856"/>
                    </a:lnTo>
                    <a:lnTo>
                      <a:pt x="2260573" y="150906"/>
                    </a:lnTo>
                    <a:lnTo>
                      <a:pt x="2219902" y="132099"/>
                    </a:lnTo>
                    <a:lnTo>
                      <a:pt x="2178648" y="114457"/>
                    </a:lnTo>
                    <a:lnTo>
                      <a:pt x="2136832" y="97998"/>
                    </a:lnTo>
                    <a:lnTo>
                      <a:pt x="2094470" y="82743"/>
                    </a:lnTo>
                    <a:lnTo>
                      <a:pt x="2051583" y="68711"/>
                    </a:lnTo>
                    <a:lnTo>
                      <a:pt x="2008189" y="55922"/>
                    </a:lnTo>
                    <a:lnTo>
                      <a:pt x="1964307" y="44395"/>
                    </a:lnTo>
                    <a:lnTo>
                      <a:pt x="1919954" y="34151"/>
                    </a:lnTo>
                    <a:lnTo>
                      <a:pt x="1875151" y="25209"/>
                    </a:lnTo>
                    <a:lnTo>
                      <a:pt x="1829916" y="17588"/>
                    </a:lnTo>
                    <a:lnTo>
                      <a:pt x="1784268" y="11309"/>
                    </a:lnTo>
                    <a:lnTo>
                      <a:pt x="1738224" y="6390"/>
                    </a:lnTo>
                    <a:lnTo>
                      <a:pt x="1691805" y="2853"/>
                    </a:lnTo>
                    <a:lnTo>
                      <a:pt x="1645029" y="716"/>
                    </a:lnTo>
                    <a:lnTo>
                      <a:pt x="1597914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37" name="object 10"/>
              <p:cNvSpPr/>
              <p:nvPr/>
            </p:nvSpPr>
            <p:spPr>
              <a:xfrm>
                <a:off x="2680715" y="4443996"/>
                <a:ext cx="1298447" cy="14356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8" name="object 11"/>
              <p:cNvSpPr/>
              <p:nvPr/>
            </p:nvSpPr>
            <p:spPr>
              <a:xfrm>
                <a:off x="2720339" y="4457700"/>
                <a:ext cx="1224280" cy="1376680"/>
              </a:xfrm>
              <a:custGeom>
                <a:avLst/>
                <a:gdLst/>
                <a:ahLst/>
                <a:cxnLst/>
                <a:rect l="l" t="t" r="r" b="b"/>
                <a:pathLst>
                  <a:path w="1224279" h="1376679">
                    <a:moveTo>
                      <a:pt x="414528" y="0"/>
                    </a:moveTo>
                    <a:lnTo>
                      <a:pt x="0" y="116205"/>
                    </a:lnTo>
                    <a:lnTo>
                      <a:pt x="3937" y="1360601"/>
                    </a:lnTo>
                    <a:lnTo>
                      <a:pt x="407187" y="1376608"/>
                    </a:lnTo>
                    <a:lnTo>
                      <a:pt x="668670" y="1333109"/>
                    </a:lnTo>
                    <a:lnTo>
                      <a:pt x="902745" y="1186154"/>
                    </a:lnTo>
                    <a:lnTo>
                      <a:pt x="1223772" y="891794"/>
                    </a:lnTo>
                    <a:lnTo>
                      <a:pt x="1077722" y="398272"/>
                    </a:lnTo>
                    <a:lnTo>
                      <a:pt x="690880" y="82931"/>
                    </a:lnTo>
                    <a:lnTo>
                      <a:pt x="414528" y="0"/>
                    </a:lnTo>
                    <a:close/>
                  </a:path>
                </a:pathLst>
              </a:custGeom>
              <a:solidFill>
                <a:srgbClr val="AAAAAA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39" name="object 12"/>
              <p:cNvSpPr/>
              <p:nvPr/>
            </p:nvSpPr>
            <p:spPr>
              <a:xfrm>
                <a:off x="3095244" y="3828288"/>
                <a:ext cx="1645920" cy="169316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0" name="object 13"/>
              <p:cNvSpPr/>
              <p:nvPr/>
            </p:nvSpPr>
            <p:spPr>
              <a:xfrm>
                <a:off x="3134867" y="3842003"/>
                <a:ext cx="1571625" cy="1618615"/>
              </a:xfrm>
              <a:custGeom>
                <a:avLst/>
                <a:gdLst/>
                <a:ahLst/>
                <a:cxnLst/>
                <a:rect l="l" t="t" r="r" b="b"/>
                <a:pathLst>
                  <a:path w="1571625" h="1618614">
                    <a:moveTo>
                      <a:pt x="1571244" y="0"/>
                    </a:moveTo>
                    <a:lnTo>
                      <a:pt x="315848" y="116205"/>
                    </a:lnTo>
                    <a:lnTo>
                      <a:pt x="0" y="614172"/>
                    </a:lnTo>
                    <a:lnTo>
                      <a:pt x="911986" y="1618488"/>
                    </a:lnTo>
                    <a:lnTo>
                      <a:pt x="1270779" y="1268122"/>
                    </a:lnTo>
                    <a:lnTo>
                      <a:pt x="1458229" y="994410"/>
                    </a:lnTo>
                    <a:lnTo>
                      <a:pt x="1535404" y="656117"/>
                    </a:lnTo>
                    <a:lnTo>
                      <a:pt x="1563370" y="112014"/>
                    </a:lnTo>
                    <a:lnTo>
                      <a:pt x="1571244" y="0"/>
                    </a:lnTo>
                    <a:close/>
                  </a:path>
                </a:pathLst>
              </a:custGeom>
              <a:solidFill>
                <a:srgbClr val="FDA24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1" name="object 14"/>
              <p:cNvSpPr/>
              <p:nvPr/>
            </p:nvSpPr>
            <p:spPr>
              <a:xfrm>
                <a:off x="3192779" y="2243327"/>
                <a:ext cx="1665732" cy="17769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2" name="object 15"/>
              <p:cNvSpPr/>
              <p:nvPr/>
            </p:nvSpPr>
            <p:spPr>
              <a:xfrm>
                <a:off x="3232404" y="2257043"/>
                <a:ext cx="1591945" cy="1702435"/>
              </a:xfrm>
              <a:custGeom>
                <a:avLst/>
                <a:gdLst/>
                <a:ahLst/>
                <a:cxnLst/>
                <a:rect l="l" t="t" r="r" b="b"/>
                <a:pathLst>
                  <a:path w="1591945" h="1702435">
                    <a:moveTo>
                      <a:pt x="876807" y="0"/>
                    </a:moveTo>
                    <a:lnTo>
                      <a:pt x="0" y="1062863"/>
                    </a:lnTo>
                    <a:lnTo>
                      <a:pt x="217169" y="1702307"/>
                    </a:lnTo>
                    <a:lnTo>
                      <a:pt x="1591691" y="1698116"/>
                    </a:lnTo>
                    <a:lnTo>
                      <a:pt x="1584092" y="1107545"/>
                    </a:lnTo>
                    <a:lnTo>
                      <a:pt x="1516141" y="741156"/>
                    </a:lnTo>
                    <a:lnTo>
                      <a:pt x="1328961" y="446371"/>
                    </a:lnTo>
                    <a:lnTo>
                      <a:pt x="963675" y="70611"/>
                    </a:lnTo>
                    <a:lnTo>
                      <a:pt x="876807" y="0"/>
                    </a:lnTo>
                    <a:close/>
                  </a:path>
                </a:pathLst>
              </a:custGeom>
              <a:solidFill>
                <a:srgbClr val="46B687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3" name="object 16"/>
              <p:cNvSpPr/>
              <p:nvPr/>
            </p:nvSpPr>
            <p:spPr>
              <a:xfrm>
                <a:off x="2529839" y="1534667"/>
                <a:ext cx="1772412" cy="185927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4" name="object 17"/>
              <p:cNvSpPr/>
              <p:nvPr/>
            </p:nvSpPr>
            <p:spPr>
              <a:xfrm>
                <a:off x="2569463" y="1545845"/>
                <a:ext cx="1697989" cy="1787525"/>
              </a:xfrm>
              <a:custGeom>
                <a:avLst/>
                <a:gdLst/>
                <a:ahLst/>
                <a:cxnLst/>
                <a:rect l="l" t="t" r="r" b="b"/>
                <a:pathLst>
                  <a:path w="1697989" h="1787525">
                    <a:moveTo>
                      <a:pt x="608385" y="0"/>
                    </a:moveTo>
                    <a:lnTo>
                      <a:pt x="0" y="3046"/>
                    </a:lnTo>
                    <a:lnTo>
                      <a:pt x="27686" y="1567305"/>
                    </a:lnTo>
                    <a:lnTo>
                      <a:pt x="698881" y="1787142"/>
                    </a:lnTo>
                    <a:lnTo>
                      <a:pt x="1697736" y="704213"/>
                    </a:lnTo>
                    <a:lnTo>
                      <a:pt x="1298090" y="284849"/>
                    </a:lnTo>
                    <a:lnTo>
                      <a:pt x="988028" y="72022"/>
                    </a:lnTo>
                    <a:lnTo>
                      <a:pt x="608385" y="0"/>
                    </a:lnTo>
                    <a:close/>
                  </a:path>
                </a:pathLst>
              </a:custGeom>
              <a:solidFill>
                <a:srgbClr val="006AA2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5" name="object 18"/>
              <p:cNvSpPr/>
              <p:nvPr/>
            </p:nvSpPr>
            <p:spPr>
              <a:xfrm>
                <a:off x="1879091" y="2941319"/>
                <a:ext cx="1748028" cy="1834895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6" name="object 19"/>
              <p:cNvSpPr/>
              <p:nvPr/>
            </p:nvSpPr>
            <p:spPr>
              <a:xfrm>
                <a:off x="1918715" y="2955035"/>
                <a:ext cx="1673860" cy="1760220"/>
              </a:xfrm>
              <a:custGeom>
                <a:avLst/>
                <a:gdLst/>
                <a:ahLst/>
                <a:cxnLst/>
                <a:rect l="l" t="t" r="r" b="b"/>
                <a:pathLst>
                  <a:path w="1673860" h="1760220">
                    <a:moveTo>
                      <a:pt x="836676" y="0"/>
                    </a:moveTo>
                    <a:lnTo>
                      <a:pt x="789203" y="1393"/>
                    </a:lnTo>
                    <a:lnTo>
                      <a:pt x="742425" y="5523"/>
                    </a:lnTo>
                    <a:lnTo>
                      <a:pt x="696411" y="12317"/>
                    </a:lnTo>
                    <a:lnTo>
                      <a:pt x="651233" y="21699"/>
                    </a:lnTo>
                    <a:lnTo>
                      <a:pt x="606961" y="33595"/>
                    </a:lnTo>
                    <a:lnTo>
                      <a:pt x="563666" y="47931"/>
                    </a:lnTo>
                    <a:lnTo>
                      <a:pt x="521418" y="64633"/>
                    </a:lnTo>
                    <a:lnTo>
                      <a:pt x="480288" y="83625"/>
                    </a:lnTo>
                    <a:lnTo>
                      <a:pt x="440347" y="104835"/>
                    </a:lnTo>
                    <a:lnTo>
                      <a:pt x="401665" y="128187"/>
                    </a:lnTo>
                    <a:lnTo>
                      <a:pt x="364313" y="153608"/>
                    </a:lnTo>
                    <a:lnTo>
                      <a:pt x="328363" y="181022"/>
                    </a:lnTo>
                    <a:lnTo>
                      <a:pt x="293883" y="210356"/>
                    </a:lnTo>
                    <a:lnTo>
                      <a:pt x="260946" y="241535"/>
                    </a:lnTo>
                    <a:lnTo>
                      <a:pt x="229622" y="274485"/>
                    </a:lnTo>
                    <a:lnTo>
                      <a:pt x="199981" y="309132"/>
                    </a:lnTo>
                    <a:lnTo>
                      <a:pt x="172094" y="345401"/>
                    </a:lnTo>
                    <a:lnTo>
                      <a:pt x="146032" y="383218"/>
                    </a:lnTo>
                    <a:lnTo>
                      <a:pt x="121865" y="422508"/>
                    </a:lnTo>
                    <a:lnTo>
                      <a:pt x="99665" y="463198"/>
                    </a:lnTo>
                    <a:lnTo>
                      <a:pt x="79501" y="505213"/>
                    </a:lnTo>
                    <a:lnTo>
                      <a:pt x="61445" y="548478"/>
                    </a:lnTo>
                    <a:lnTo>
                      <a:pt x="45567" y="592920"/>
                    </a:lnTo>
                    <a:lnTo>
                      <a:pt x="31938" y="638464"/>
                    </a:lnTo>
                    <a:lnTo>
                      <a:pt x="20629" y="685035"/>
                    </a:lnTo>
                    <a:lnTo>
                      <a:pt x="11709" y="732559"/>
                    </a:lnTo>
                    <a:lnTo>
                      <a:pt x="5251" y="780963"/>
                    </a:lnTo>
                    <a:lnTo>
                      <a:pt x="1324" y="830171"/>
                    </a:lnTo>
                    <a:lnTo>
                      <a:pt x="0" y="880109"/>
                    </a:lnTo>
                    <a:lnTo>
                      <a:pt x="1324" y="930048"/>
                    </a:lnTo>
                    <a:lnTo>
                      <a:pt x="5251" y="979256"/>
                    </a:lnTo>
                    <a:lnTo>
                      <a:pt x="11709" y="1027660"/>
                    </a:lnTo>
                    <a:lnTo>
                      <a:pt x="20629" y="1075184"/>
                    </a:lnTo>
                    <a:lnTo>
                      <a:pt x="31938" y="1121755"/>
                    </a:lnTo>
                    <a:lnTo>
                      <a:pt x="45567" y="1167299"/>
                    </a:lnTo>
                    <a:lnTo>
                      <a:pt x="61445" y="1211741"/>
                    </a:lnTo>
                    <a:lnTo>
                      <a:pt x="79501" y="1255006"/>
                    </a:lnTo>
                    <a:lnTo>
                      <a:pt x="99665" y="1297021"/>
                    </a:lnTo>
                    <a:lnTo>
                      <a:pt x="121865" y="1337711"/>
                    </a:lnTo>
                    <a:lnTo>
                      <a:pt x="146032" y="1377001"/>
                    </a:lnTo>
                    <a:lnTo>
                      <a:pt x="172094" y="1414818"/>
                    </a:lnTo>
                    <a:lnTo>
                      <a:pt x="199981" y="1451087"/>
                    </a:lnTo>
                    <a:lnTo>
                      <a:pt x="229622" y="1485734"/>
                    </a:lnTo>
                    <a:lnTo>
                      <a:pt x="260946" y="1518684"/>
                    </a:lnTo>
                    <a:lnTo>
                      <a:pt x="293883" y="1549863"/>
                    </a:lnTo>
                    <a:lnTo>
                      <a:pt x="328363" y="1579197"/>
                    </a:lnTo>
                    <a:lnTo>
                      <a:pt x="364313" y="1606611"/>
                    </a:lnTo>
                    <a:lnTo>
                      <a:pt x="401665" y="1632032"/>
                    </a:lnTo>
                    <a:lnTo>
                      <a:pt x="440347" y="1655384"/>
                    </a:lnTo>
                    <a:lnTo>
                      <a:pt x="480288" y="1676594"/>
                    </a:lnTo>
                    <a:lnTo>
                      <a:pt x="521418" y="1695586"/>
                    </a:lnTo>
                    <a:lnTo>
                      <a:pt x="563666" y="1712288"/>
                    </a:lnTo>
                    <a:lnTo>
                      <a:pt x="606961" y="1726624"/>
                    </a:lnTo>
                    <a:lnTo>
                      <a:pt x="651233" y="1738520"/>
                    </a:lnTo>
                    <a:lnTo>
                      <a:pt x="696411" y="1747902"/>
                    </a:lnTo>
                    <a:lnTo>
                      <a:pt x="742425" y="1754696"/>
                    </a:lnTo>
                    <a:lnTo>
                      <a:pt x="789203" y="1758826"/>
                    </a:lnTo>
                    <a:lnTo>
                      <a:pt x="836676" y="1760220"/>
                    </a:lnTo>
                    <a:lnTo>
                      <a:pt x="884148" y="1758826"/>
                    </a:lnTo>
                    <a:lnTo>
                      <a:pt x="930926" y="1754696"/>
                    </a:lnTo>
                    <a:lnTo>
                      <a:pt x="976940" y="1747902"/>
                    </a:lnTo>
                    <a:lnTo>
                      <a:pt x="1022118" y="1738520"/>
                    </a:lnTo>
                    <a:lnTo>
                      <a:pt x="1066390" y="1726624"/>
                    </a:lnTo>
                    <a:lnTo>
                      <a:pt x="1109685" y="1712288"/>
                    </a:lnTo>
                    <a:lnTo>
                      <a:pt x="1151933" y="1695586"/>
                    </a:lnTo>
                    <a:lnTo>
                      <a:pt x="1193063" y="1676594"/>
                    </a:lnTo>
                    <a:lnTo>
                      <a:pt x="1233004" y="1655384"/>
                    </a:lnTo>
                    <a:lnTo>
                      <a:pt x="1271686" y="1632032"/>
                    </a:lnTo>
                    <a:lnTo>
                      <a:pt x="1309038" y="1606611"/>
                    </a:lnTo>
                    <a:lnTo>
                      <a:pt x="1344988" y="1579197"/>
                    </a:lnTo>
                    <a:lnTo>
                      <a:pt x="1379468" y="1549863"/>
                    </a:lnTo>
                    <a:lnTo>
                      <a:pt x="1412405" y="1518684"/>
                    </a:lnTo>
                    <a:lnTo>
                      <a:pt x="1443729" y="1485734"/>
                    </a:lnTo>
                    <a:lnTo>
                      <a:pt x="1473370" y="1451087"/>
                    </a:lnTo>
                    <a:lnTo>
                      <a:pt x="1501257" y="1414818"/>
                    </a:lnTo>
                    <a:lnTo>
                      <a:pt x="1527319" y="1377001"/>
                    </a:lnTo>
                    <a:lnTo>
                      <a:pt x="1551486" y="1337711"/>
                    </a:lnTo>
                    <a:lnTo>
                      <a:pt x="1573686" y="1297021"/>
                    </a:lnTo>
                    <a:lnTo>
                      <a:pt x="1593850" y="1255006"/>
                    </a:lnTo>
                    <a:lnTo>
                      <a:pt x="1611906" y="1211741"/>
                    </a:lnTo>
                    <a:lnTo>
                      <a:pt x="1627784" y="1167299"/>
                    </a:lnTo>
                    <a:lnTo>
                      <a:pt x="1641413" y="1121755"/>
                    </a:lnTo>
                    <a:lnTo>
                      <a:pt x="1652722" y="1075184"/>
                    </a:lnTo>
                    <a:lnTo>
                      <a:pt x="1661642" y="1027660"/>
                    </a:lnTo>
                    <a:lnTo>
                      <a:pt x="1668100" y="979256"/>
                    </a:lnTo>
                    <a:lnTo>
                      <a:pt x="1672027" y="930048"/>
                    </a:lnTo>
                    <a:lnTo>
                      <a:pt x="1673351" y="880109"/>
                    </a:lnTo>
                    <a:lnTo>
                      <a:pt x="1672027" y="830171"/>
                    </a:lnTo>
                    <a:lnTo>
                      <a:pt x="1668100" y="780963"/>
                    </a:lnTo>
                    <a:lnTo>
                      <a:pt x="1661642" y="732559"/>
                    </a:lnTo>
                    <a:lnTo>
                      <a:pt x="1652722" y="685035"/>
                    </a:lnTo>
                    <a:lnTo>
                      <a:pt x="1641413" y="638464"/>
                    </a:lnTo>
                    <a:lnTo>
                      <a:pt x="1627784" y="592920"/>
                    </a:lnTo>
                    <a:lnTo>
                      <a:pt x="1611906" y="548478"/>
                    </a:lnTo>
                    <a:lnTo>
                      <a:pt x="1593850" y="505213"/>
                    </a:lnTo>
                    <a:lnTo>
                      <a:pt x="1573686" y="463198"/>
                    </a:lnTo>
                    <a:lnTo>
                      <a:pt x="1551486" y="422508"/>
                    </a:lnTo>
                    <a:lnTo>
                      <a:pt x="1527319" y="383218"/>
                    </a:lnTo>
                    <a:lnTo>
                      <a:pt x="1501257" y="345401"/>
                    </a:lnTo>
                    <a:lnTo>
                      <a:pt x="1473370" y="309132"/>
                    </a:lnTo>
                    <a:lnTo>
                      <a:pt x="1443729" y="274485"/>
                    </a:lnTo>
                    <a:lnTo>
                      <a:pt x="1412405" y="241535"/>
                    </a:lnTo>
                    <a:lnTo>
                      <a:pt x="1379468" y="210356"/>
                    </a:lnTo>
                    <a:lnTo>
                      <a:pt x="1344988" y="181022"/>
                    </a:lnTo>
                    <a:lnTo>
                      <a:pt x="1309038" y="153608"/>
                    </a:lnTo>
                    <a:lnTo>
                      <a:pt x="1271686" y="128187"/>
                    </a:lnTo>
                    <a:lnTo>
                      <a:pt x="1233004" y="104835"/>
                    </a:lnTo>
                    <a:lnTo>
                      <a:pt x="1193063" y="83625"/>
                    </a:lnTo>
                    <a:lnTo>
                      <a:pt x="1151933" y="64633"/>
                    </a:lnTo>
                    <a:lnTo>
                      <a:pt x="1109685" y="47931"/>
                    </a:lnTo>
                    <a:lnTo>
                      <a:pt x="1066390" y="33595"/>
                    </a:lnTo>
                    <a:lnTo>
                      <a:pt x="1022118" y="21699"/>
                    </a:lnTo>
                    <a:lnTo>
                      <a:pt x="976940" y="12317"/>
                    </a:lnTo>
                    <a:lnTo>
                      <a:pt x="930926" y="5523"/>
                    </a:lnTo>
                    <a:lnTo>
                      <a:pt x="884148" y="1393"/>
                    </a:lnTo>
                    <a:lnTo>
                      <a:pt x="83667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7" name="object 20"/>
              <p:cNvSpPr/>
              <p:nvPr/>
            </p:nvSpPr>
            <p:spPr>
              <a:xfrm>
                <a:off x="2014727" y="3083051"/>
                <a:ext cx="1478279" cy="15499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8" name="object 21"/>
              <p:cNvSpPr/>
              <p:nvPr/>
            </p:nvSpPr>
            <p:spPr>
              <a:xfrm>
                <a:off x="2054351" y="3096767"/>
                <a:ext cx="1403985" cy="1475740"/>
              </a:xfrm>
              <a:custGeom>
                <a:avLst/>
                <a:gdLst/>
                <a:ahLst/>
                <a:cxnLst/>
                <a:rect l="l" t="t" r="r" b="b"/>
                <a:pathLst>
                  <a:path w="1403985" h="1475739">
                    <a:moveTo>
                      <a:pt x="701802" y="0"/>
                    </a:moveTo>
                    <a:lnTo>
                      <a:pt x="655657" y="1568"/>
                    </a:lnTo>
                    <a:lnTo>
                      <a:pt x="610309" y="6210"/>
                    </a:lnTo>
                    <a:lnTo>
                      <a:pt x="565851" y="13827"/>
                    </a:lnTo>
                    <a:lnTo>
                      <a:pt x="522375" y="24323"/>
                    </a:lnTo>
                    <a:lnTo>
                      <a:pt x="479974" y="37600"/>
                    </a:lnTo>
                    <a:lnTo>
                      <a:pt x="438740" y="53561"/>
                    </a:lnTo>
                    <a:lnTo>
                      <a:pt x="398765" y="72109"/>
                    </a:lnTo>
                    <a:lnTo>
                      <a:pt x="360142" y="93147"/>
                    </a:lnTo>
                    <a:lnTo>
                      <a:pt x="322964" y="116578"/>
                    </a:lnTo>
                    <a:lnTo>
                      <a:pt x="287322" y="142305"/>
                    </a:lnTo>
                    <a:lnTo>
                      <a:pt x="253310" y="170229"/>
                    </a:lnTo>
                    <a:lnTo>
                      <a:pt x="221020" y="200256"/>
                    </a:lnTo>
                    <a:lnTo>
                      <a:pt x="190543" y="232286"/>
                    </a:lnTo>
                    <a:lnTo>
                      <a:pt x="161974" y="266224"/>
                    </a:lnTo>
                    <a:lnTo>
                      <a:pt x="135404" y="301971"/>
                    </a:lnTo>
                    <a:lnTo>
                      <a:pt x="110925" y="339431"/>
                    </a:lnTo>
                    <a:lnTo>
                      <a:pt x="88631" y="378507"/>
                    </a:lnTo>
                    <a:lnTo>
                      <a:pt x="68613" y="419101"/>
                    </a:lnTo>
                    <a:lnTo>
                      <a:pt x="50964" y="461116"/>
                    </a:lnTo>
                    <a:lnTo>
                      <a:pt x="35777" y="504456"/>
                    </a:lnTo>
                    <a:lnTo>
                      <a:pt x="23144" y="549022"/>
                    </a:lnTo>
                    <a:lnTo>
                      <a:pt x="13157" y="594719"/>
                    </a:lnTo>
                    <a:lnTo>
                      <a:pt x="5909" y="641448"/>
                    </a:lnTo>
                    <a:lnTo>
                      <a:pt x="1492" y="689112"/>
                    </a:lnTo>
                    <a:lnTo>
                      <a:pt x="0" y="737616"/>
                    </a:lnTo>
                    <a:lnTo>
                      <a:pt x="1492" y="786119"/>
                    </a:lnTo>
                    <a:lnTo>
                      <a:pt x="5909" y="833783"/>
                    </a:lnTo>
                    <a:lnTo>
                      <a:pt x="13157" y="880512"/>
                    </a:lnTo>
                    <a:lnTo>
                      <a:pt x="23144" y="926209"/>
                    </a:lnTo>
                    <a:lnTo>
                      <a:pt x="35777" y="970775"/>
                    </a:lnTo>
                    <a:lnTo>
                      <a:pt x="50964" y="1014115"/>
                    </a:lnTo>
                    <a:lnTo>
                      <a:pt x="68613" y="1056130"/>
                    </a:lnTo>
                    <a:lnTo>
                      <a:pt x="88631" y="1096724"/>
                    </a:lnTo>
                    <a:lnTo>
                      <a:pt x="110925" y="1135800"/>
                    </a:lnTo>
                    <a:lnTo>
                      <a:pt x="135404" y="1173260"/>
                    </a:lnTo>
                    <a:lnTo>
                      <a:pt x="161974" y="1209007"/>
                    </a:lnTo>
                    <a:lnTo>
                      <a:pt x="190543" y="1242945"/>
                    </a:lnTo>
                    <a:lnTo>
                      <a:pt x="221020" y="1274975"/>
                    </a:lnTo>
                    <a:lnTo>
                      <a:pt x="253310" y="1305002"/>
                    </a:lnTo>
                    <a:lnTo>
                      <a:pt x="287322" y="1332926"/>
                    </a:lnTo>
                    <a:lnTo>
                      <a:pt x="322964" y="1358653"/>
                    </a:lnTo>
                    <a:lnTo>
                      <a:pt x="360142" y="1382084"/>
                    </a:lnTo>
                    <a:lnTo>
                      <a:pt x="398765" y="1403122"/>
                    </a:lnTo>
                    <a:lnTo>
                      <a:pt x="438740" y="1421670"/>
                    </a:lnTo>
                    <a:lnTo>
                      <a:pt x="479974" y="1437631"/>
                    </a:lnTo>
                    <a:lnTo>
                      <a:pt x="522375" y="1450908"/>
                    </a:lnTo>
                    <a:lnTo>
                      <a:pt x="565851" y="1461404"/>
                    </a:lnTo>
                    <a:lnTo>
                      <a:pt x="610309" y="1469021"/>
                    </a:lnTo>
                    <a:lnTo>
                      <a:pt x="655657" y="1473663"/>
                    </a:lnTo>
                    <a:lnTo>
                      <a:pt x="701802" y="1475232"/>
                    </a:lnTo>
                    <a:lnTo>
                      <a:pt x="747946" y="1473663"/>
                    </a:lnTo>
                    <a:lnTo>
                      <a:pt x="793294" y="1469021"/>
                    </a:lnTo>
                    <a:lnTo>
                      <a:pt x="837752" y="1461404"/>
                    </a:lnTo>
                    <a:lnTo>
                      <a:pt x="881228" y="1450908"/>
                    </a:lnTo>
                    <a:lnTo>
                      <a:pt x="923629" y="1437631"/>
                    </a:lnTo>
                    <a:lnTo>
                      <a:pt x="964863" y="1421670"/>
                    </a:lnTo>
                    <a:lnTo>
                      <a:pt x="1004838" y="1403122"/>
                    </a:lnTo>
                    <a:lnTo>
                      <a:pt x="1043461" y="1382084"/>
                    </a:lnTo>
                    <a:lnTo>
                      <a:pt x="1080639" y="1358653"/>
                    </a:lnTo>
                    <a:lnTo>
                      <a:pt x="1116281" y="1332926"/>
                    </a:lnTo>
                    <a:lnTo>
                      <a:pt x="1150293" y="1305002"/>
                    </a:lnTo>
                    <a:lnTo>
                      <a:pt x="1182583" y="1274975"/>
                    </a:lnTo>
                    <a:lnTo>
                      <a:pt x="1213060" y="1242945"/>
                    </a:lnTo>
                    <a:lnTo>
                      <a:pt x="1241629" y="1209007"/>
                    </a:lnTo>
                    <a:lnTo>
                      <a:pt x="1268199" y="1173260"/>
                    </a:lnTo>
                    <a:lnTo>
                      <a:pt x="1292678" y="1135800"/>
                    </a:lnTo>
                    <a:lnTo>
                      <a:pt x="1314972" y="1096724"/>
                    </a:lnTo>
                    <a:lnTo>
                      <a:pt x="1334990" y="1056130"/>
                    </a:lnTo>
                    <a:lnTo>
                      <a:pt x="1352639" y="1014115"/>
                    </a:lnTo>
                    <a:lnTo>
                      <a:pt x="1367826" y="970775"/>
                    </a:lnTo>
                    <a:lnTo>
                      <a:pt x="1380459" y="926209"/>
                    </a:lnTo>
                    <a:lnTo>
                      <a:pt x="1390446" y="880512"/>
                    </a:lnTo>
                    <a:lnTo>
                      <a:pt x="1397694" y="833783"/>
                    </a:lnTo>
                    <a:lnTo>
                      <a:pt x="1402111" y="786119"/>
                    </a:lnTo>
                    <a:lnTo>
                      <a:pt x="1403603" y="737616"/>
                    </a:lnTo>
                    <a:lnTo>
                      <a:pt x="1402111" y="689112"/>
                    </a:lnTo>
                    <a:lnTo>
                      <a:pt x="1397694" y="641448"/>
                    </a:lnTo>
                    <a:lnTo>
                      <a:pt x="1390446" y="594719"/>
                    </a:lnTo>
                    <a:lnTo>
                      <a:pt x="1380459" y="549022"/>
                    </a:lnTo>
                    <a:lnTo>
                      <a:pt x="1367826" y="504456"/>
                    </a:lnTo>
                    <a:lnTo>
                      <a:pt x="1352639" y="461116"/>
                    </a:lnTo>
                    <a:lnTo>
                      <a:pt x="1334990" y="419101"/>
                    </a:lnTo>
                    <a:lnTo>
                      <a:pt x="1314972" y="378507"/>
                    </a:lnTo>
                    <a:lnTo>
                      <a:pt x="1292678" y="339431"/>
                    </a:lnTo>
                    <a:lnTo>
                      <a:pt x="1268199" y="301971"/>
                    </a:lnTo>
                    <a:lnTo>
                      <a:pt x="1241629" y="266224"/>
                    </a:lnTo>
                    <a:lnTo>
                      <a:pt x="1213060" y="232286"/>
                    </a:lnTo>
                    <a:lnTo>
                      <a:pt x="1182583" y="200256"/>
                    </a:lnTo>
                    <a:lnTo>
                      <a:pt x="1150293" y="170229"/>
                    </a:lnTo>
                    <a:lnTo>
                      <a:pt x="1116281" y="142305"/>
                    </a:lnTo>
                    <a:lnTo>
                      <a:pt x="1080639" y="116578"/>
                    </a:lnTo>
                    <a:lnTo>
                      <a:pt x="1043461" y="93147"/>
                    </a:lnTo>
                    <a:lnTo>
                      <a:pt x="1004838" y="72109"/>
                    </a:lnTo>
                    <a:lnTo>
                      <a:pt x="964863" y="53561"/>
                    </a:lnTo>
                    <a:lnTo>
                      <a:pt x="923629" y="37600"/>
                    </a:lnTo>
                    <a:lnTo>
                      <a:pt x="881228" y="24323"/>
                    </a:lnTo>
                    <a:lnTo>
                      <a:pt x="837752" y="13827"/>
                    </a:lnTo>
                    <a:lnTo>
                      <a:pt x="793294" y="6210"/>
                    </a:lnTo>
                    <a:lnTo>
                      <a:pt x="747946" y="1568"/>
                    </a:lnTo>
                    <a:lnTo>
                      <a:pt x="701802" y="0"/>
                    </a:lnTo>
                    <a:close/>
                  </a:path>
                </a:pathLst>
              </a:custGeom>
              <a:solidFill>
                <a:srgbClr val="AAAAAA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9" name="object 22"/>
              <p:cNvSpPr/>
              <p:nvPr/>
            </p:nvSpPr>
            <p:spPr>
              <a:xfrm>
                <a:off x="2127503" y="3200400"/>
                <a:ext cx="1252740" cy="131521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50" name="object 23"/>
              <p:cNvSpPr/>
              <p:nvPr/>
            </p:nvSpPr>
            <p:spPr>
              <a:xfrm>
                <a:off x="2167127" y="3214116"/>
                <a:ext cx="1178560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240789">
                    <a:moveTo>
                      <a:pt x="589026" y="0"/>
                    </a:moveTo>
                    <a:lnTo>
                      <a:pt x="543002" y="1866"/>
                    </a:lnTo>
                    <a:lnTo>
                      <a:pt x="497945" y="7373"/>
                    </a:lnTo>
                    <a:lnTo>
                      <a:pt x="453987" y="16384"/>
                    </a:lnTo>
                    <a:lnTo>
                      <a:pt x="411259" y="28759"/>
                    </a:lnTo>
                    <a:lnTo>
                      <a:pt x="369891" y="44361"/>
                    </a:lnTo>
                    <a:lnTo>
                      <a:pt x="330014" y="63052"/>
                    </a:lnTo>
                    <a:lnTo>
                      <a:pt x="291761" y="84694"/>
                    </a:lnTo>
                    <a:lnTo>
                      <a:pt x="255261" y="109150"/>
                    </a:lnTo>
                    <a:lnTo>
                      <a:pt x="220646" y="136280"/>
                    </a:lnTo>
                    <a:lnTo>
                      <a:pt x="188047" y="165947"/>
                    </a:lnTo>
                    <a:lnTo>
                      <a:pt x="157596" y="198013"/>
                    </a:lnTo>
                    <a:lnTo>
                      <a:pt x="129422" y="232341"/>
                    </a:lnTo>
                    <a:lnTo>
                      <a:pt x="103657" y="268791"/>
                    </a:lnTo>
                    <a:lnTo>
                      <a:pt x="80433" y="307227"/>
                    </a:lnTo>
                    <a:lnTo>
                      <a:pt x="59880" y="347509"/>
                    </a:lnTo>
                    <a:lnTo>
                      <a:pt x="42129" y="389501"/>
                    </a:lnTo>
                    <a:lnTo>
                      <a:pt x="27312" y="433064"/>
                    </a:lnTo>
                    <a:lnTo>
                      <a:pt x="15559" y="478060"/>
                    </a:lnTo>
                    <a:lnTo>
                      <a:pt x="7002" y="524351"/>
                    </a:lnTo>
                    <a:lnTo>
                      <a:pt x="1772" y="571800"/>
                    </a:lnTo>
                    <a:lnTo>
                      <a:pt x="0" y="620268"/>
                    </a:lnTo>
                    <a:lnTo>
                      <a:pt x="1772" y="668735"/>
                    </a:lnTo>
                    <a:lnTo>
                      <a:pt x="7002" y="716184"/>
                    </a:lnTo>
                    <a:lnTo>
                      <a:pt x="15559" y="762475"/>
                    </a:lnTo>
                    <a:lnTo>
                      <a:pt x="27312" y="807471"/>
                    </a:lnTo>
                    <a:lnTo>
                      <a:pt x="42129" y="851034"/>
                    </a:lnTo>
                    <a:lnTo>
                      <a:pt x="59880" y="893026"/>
                    </a:lnTo>
                    <a:lnTo>
                      <a:pt x="80433" y="933308"/>
                    </a:lnTo>
                    <a:lnTo>
                      <a:pt x="103657" y="971744"/>
                    </a:lnTo>
                    <a:lnTo>
                      <a:pt x="129422" y="1008194"/>
                    </a:lnTo>
                    <a:lnTo>
                      <a:pt x="157596" y="1042522"/>
                    </a:lnTo>
                    <a:lnTo>
                      <a:pt x="188047" y="1074588"/>
                    </a:lnTo>
                    <a:lnTo>
                      <a:pt x="220646" y="1104255"/>
                    </a:lnTo>
                    <a:lnTo>
                      <a:pt x="255261" y="1131385"/>
                    </a:lnTo>
                    <a:lnTo>
                      <a:pt x="291761" y="1155841"/>
                    </a:lnTo>
                    <a:lnTo>
                      <a:pt x="330014" y="1177483"/>
                    </a:lnTo>
                    <a:lnTo>
                      <a:pt x="369891" y="1196174"/>
                    </a:lnTo>
                    <a:lnTo>
                      <a:pt x="411259" y="1211776"/>
                    </a:lnTo>
                    <a:lnTo>
                      <a:pt x="453987" y="1224151"/>
                    </a:lnTo>
                    <a:lnTo>
                      <a:pt x="497945" y="1233162"/>
                    </a:lnTo>
                    <a:lnTo>
                      <a:pt x="543002" y="1238669"/>
                    </a:lnTo>
                    <a:lnTo>
                      <a:pt x="589026" y="1240536"/>
                    </a:lnTo>
                    <a:lnTo>
                      <a:pt x="635049" y="1238669"/>
                    </a:lnTo>
                    <a:lnTo>
                      <a:pt x="680106" y="1233162"/>
                    </a:lnTo>
                    <a:lnTo>
                      <a:pt x="724064" y="1224151"/>
                    </a:lnTo>
                    <a:lnTo>
                      <a:pt x="766792" y="1211776"/>
                    </a:lnTo>
                    <a:lnTo>
                      <a:pt x="808160" y="1196174"/>
                    </a:lnTo>
                    <a:lnTo>
                      <a:pt x="848037" y="1177483"/>
                    </a:lnTo>
                    <a:lnTo>
                      <a:pt x="886290" y="1155841"/>
                    </a:lnTo>
                    <a:lnTo>
                      <a:pt x="922790" y="1131385"/>
                    </a:lnTo>
                    <a:lnTo>
                      <a:pt x="957405" y="1104255"/>
                    </a:lnTo>
                    <a:lnTo>
                      <a:pt x="990004" y="1074588"/>
                    </a:lnTo>
                    <a:lnTo>
                      <a:pt x="1020455" y="1042522"/>
                    </a:lnTo>
                    <a:lnTo>
                      <a:pt x="1048629" y="1008194"/>
                    </a:lnTo>
                    <a:lnTo>
                      <a:pt x="1074394" y="971744"/>
                    </a:lnTo>
                    <a:lnTo>
                      <a:pt x="1097618" y="933308"/>
                    </a:lnTo>
                    <a:lnTo>
                      <a:pt x="1118171" y="893026"/>
                    </a:lnTo>
                    <a:lnTo>
                      <a:pt x="1135922" y="851034"/>
                    </a:lnTo>
                    <a:lnTo>
                      <a:pt x="1150739" y="807471"/>
                    </a:lnTo>
                    <a:lnTo>
                      <a:pt x="1162492" y="762475"/>
                    </a:lnTo>
                    <a:lnTo>
                      <a:pt x="1171049" y="716184"/>
                    </a:lnTo>
                    <a:lnTo>
                      <a:pt x="1176279" y="668735"/>
                    </a:lnTo>
                    <a:lnTo>
                      <a:pt x="1178052" y="620268"/>
                    </a:lnTo>
                    <a:lnTo>
                      <a:pt x="1176279" y="571800"/>
                    </a:lnTo>
                    <a:lnTo>
                      <a:pt x="1171049" y="524351"/>
                    </a:lnTo>
                    <a:lnTo>
                      <a:pt x="1162492" y="478060"/>
                    </a:lnTo>
                    <a:lnTo>
                      <a:pt x="1150739" y="433064"/>
                    </a:lnTo>
                    <a:lnTo>
                      <a:pt x="1135922" y="389501"/>
                    </a:lnTo>
                    <a:lnTo>
                      <a:pt x="1118171" y="347509"/>
                    </a:lnTo>
                    <a:lnTo>
                      <a:pt x="1097618" y="307227"/>
                    </a:lnTo>
                    <a:lnTo>
                      <a:pt x="1074394" y="268791"/>
                    </a:lnTo>
                    <a:lnTo>
                      <a:pt x="1048629" y="232341"/>
                    </a:lnTo>
                    <a:lnTo>
                      <a:pt x="1020455" y="198013"/>
                    </a:lnTo>
                    <a:lnTo>
                      <a:pt x="990004" y="165947"/>
                    </a:lnTo>
                    <a:lnTo>
                      <a:pt x="957405" y="136280"/>
                    </a:lnTo>
                    <a:lnTo>
                      <a:pt x="922790" y="109150"/>
                    </a:lnTo>
                    <a:lnTo>
                      <a:pt x="886290" y="84694"/>
                    </a:lnTo>
                    <a:lnTo>
                      <a:pt x="848037" y="63052"/>
                    </a:lnTo>
                    <a:lnTo>
                      <a:pt x="808160" y="44361"/>
                    </a:lnTo>
                    <a:lnTo>
                      <a:pt x="766792" y="28759"/>
                    </a:lnTo>
                    <a:lnTo>
                      <a:pt x="724064" y="16384"/>
                    </a:lnTo>
                    <a:lnTo>
                      <a:pt x="680106" y="7373"/>
                    </a:lnTo>
                    <a:lnTo>
                      <a:pt x="635049" y="1866"/>
                    </a:lnTo>
                    <a:lnTo>
                      <a:pt x="58902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p/>
            </p:txBody>
          </p:sp>
        </p:grpSp>
        <p:sp>
          <p:nvSpPr>
            <p:cNvPr id="51" name="object 25"/>
            <p:cNvSpPr txBox="1"/>
            <p:nvPr/>
          </p:nvSpPr>
          <p:spPr>
            <a:xfrm>
              <a:off x="4329" y="2884"/>
              <a:ext cx="1937" cy="1253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spc="-204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90+</a:t>
              </a:r>
              <a:endParaRPr sz="3600" spc="-204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40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Projects</a:t>
              </a:r>
              <a:endParaRPr lang="en-US"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2" name="object 26"/>
            <p:cNvSpPr txBox="1"/>
            <p:nvPr/>
          </p:nvSpPr>
          <p:spPr>
            <a:xfrm>
              <a:off x="5658" y="4654"/>
              <a:ext cx="1777" cy="103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p>
              <a:pPr marL="12700">
                <a:lnSpc>
                  <a:spcPts val="3700"/>
                </a:lnSpc>
                <a:spcBef>
                  <a:spcPts val="105"/>
                </a:spcBef>
              </a:pPr>
              <a:r>
                <a:rPr lang="en-US" sz="32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32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1921+</a:t>
              </a:r>
              <a:endParaRPr sz="3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95580">
                <a:lnSpc>
                  <a:spcPts val="1300"/>
                </a:lnSpc>
              </a:pPr>
              <a:r>
                <a:rPr lang="en-US" sz="1400" b="1" spc="-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sz="1400" b="1" spc="-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ublications</a:t>
              </a:r>
              <a:endParaRPr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3" name="object 27"/>
            <p:cNvSpPr txBox="1"/>
            <p:nvPr/>
          </p:nvSpPr>
          <p:spPr>
            <a:xfrm>
              <a:off x="5658" y="6595"/>
              <a:ext cx="1506" cy="102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31750">
                <a:lnSpc>
                  <a:spcPts val="3700"/>
                </a:lnSpc>
                <a:spcBef>
                  <a:spcPts val="100"/>
                </a:spcBef>
              </a:pPr>
              <a:r>
                <a:rPr sz="3200" spc="-16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250</a:t>
              </a:r>
              <a:r>
                <a:rPr sz="3200" spc="-16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0</a:t>
              </a:r>
              <a:endParaRPr sz="3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2700">
                <a:lnSpc>
                  <a:spcPts val="1300"/>
                </a:lnSpc>
              </a:pPr>
              <a:r>
                <a:rPr sz="1400" b="1" spc="-1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Researchers</a:t>
              </a:r>
              <a:endParaRPr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54" name="object 29"/>
            <p:cNvGrpSpPr/>
            <p:nvPr/>
          </p:nvGrpSpPr>
          <p:grpSpPr>
            <a:xfrm>
              <a:off x="3835" y="5556"/>
              <a:ext cx="997" cy="1040"/>
              <a:chOff x="2435351" y="3528034"/>
              <a:chExt cx="633095" cy="660400"/>
            </a:xfrm>
          </p:grpSpPr>
          <p:sp>
            <p:nvSpPr>
              <p:cNvPr id="55" name="object 30"/>
              <p:cNvSpPr/>
              <p:nvPr/>
            </p:nvSpPr>
            <p:spPr>
              <a:xfrm>
                <a:off x="2435351" y="3528034"/>
                <a:ext cx="632485" cy="65991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56" name="object 31"/>
              <p:cNvSpPr/>
              <p:nvPr/>
            </p:nvSpPr>
            <p:spPr>
              <a:xfrm>
                <a:off x="2474975" y="3715512"/>
                <a:ext cx="393700" cy="41148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411479">
                    <a:moveTo>
                      <a:pt x="300736" y="335533"/>
                    </a:moveTo>
                    <a:lnTo>
                      <a:pt x="93091" y="335533"/>
                    </a:lnTo>
                    <a:lnTo>
                      <a:pt x="99441" y="340232"/>
                    </a:lnTo>
                    <a:lnTo>
                      <a:pt x="105029" y="344805"/>
                    </a:lnTo>
                    <a:lnTo>
                      <a:pt x="135000" y="361061"/>
                    </a:lnTo>
                    <a:lnTo>
                      <a:pt x="141224" y="363727"/>
                    </a:lnTo>
                    <a:lnTo>
                      <a:pt x="141224" y="403606"/>
                    </a:lnTo>
                    <a:lnTo>
                      <a:pt x="141859" y="405638"/>
                    </a:lnTo>
                    <a:lnTo>
                      <a:pt x="143129" y="407543"/>
                    </a:lnTo>
                    <a:lnTo>
                      <a:pt x="144399" y="408813"/>
                    </a:lnTo>
                    <a:lnTo>
                      <a:pt x="145669" y="410210"/>
                    </a:lnTo>
                    <a:lnTo>
                      <a:pt x="146938" y="410844"/>
                    </a:lnTo>
                    <a:lnTo>
                      <a:pt x="148717" y="411480"/>
                    </a:lnTo>
                    <a:lnTo>
                      <a:pt x="246887" y="411480"/>
                    </a:lnTo>
                    <a:lnTo>
                      <a:pt x="250698" y="410210"/>
                    </a:lnTo>
                    <a:lnTo>
                      <a:pt x="251968" y="408813"/>
                    </a:lnTo>
                    <a:lnTo>
                      <a:pt x="252603" y="407543"/>
                    </a:lnTo>
                    <a:lnTo>
                      <a:pt x="253746" y="405638"/>
                    </a:lnTo>
                    <a:lnTo>
                      <a:pt x="254381" y="403606"/>
                    </a:lnTo>
                    <a:lnTo>
                      <a:pt x="254381" y="363727"/>
                    </a:lnTo>
                    <a:lnTo>
                      <a:pt x="261238" y="361061"/>
                    </a:lnTo>
                    <a:lnTo>
                      <a:pt x="268224" y="358520"/>
                    </a:lnTo>
                    <a:lnTo>
                      <a:pt x="273812" y="355854"/>
                    </a:lnTo>
                    <a:lnTo>
                      <a:pt x="279400" y="351917"/>
                    </a:lnTo>
                    <a:lnTo>
                      <a:pt x="290703" y="344805"/>
                    </a:lnTo>
                    <a:lnTo>
                      <a:pt x="300736" y="335533"/>
                    </a:lnTo>
                    <a:close/>
                  </a:path>
                  <a:path w="393700" h="411479">
                    <a:moveTo>
                      <a:pt x="58166" y="52958"/>
                    </a:moveTo>
                    <a:lnTo>
                      <a:pt x="56261" y="52958"/>
                    </a:lnTo>
                    <a:lnTo>
                      <a:pt x="54356" y="54356"/>
                    </a:lnTo>
                    <a:lnTo>
                      <a:pt x="52450" y="54990"/>
                    </a:lnTo>
                    <a:lnTo>
                      <a:pt x="51307" y="55625"/>
                    </a:lnTo>
                    <a:lnTo>
                      <a:pt x="50037" y="56895"/>
                    </a:lnTo>
                    <a:lnTo>
                      <a:pt x="48768" y="58927"/>
                    </a:lnTo>
                    <a:lnTo>
                      <a:pt x="1905" y="143256"/>
                    </a:lnTo>
                    <a:lnTo>
                      <a:pt x="635" y="145287"/>
                    </a:lnTo>
                    <a:lnTo>
                      <a:pt x="635" y="150494"/>
                    </a:lnTo>
                    <a:lnTo>
                      <a:pt x="2540" y="154431"/>
                    </a:lnTo>
                    <a:lnTo>
                      <a:pt x="4953" y="157606"/>
                    </a:lnTo>
                    <a:lnTo>
                      <a:pt x="35687" y="176021"/>
                    </a:lnTo>
                    <a:lnTo>
                      <a:pt x="33905" y="196214"/>
                    </a:lnTo>
                    <a:lnTo>
                      <a:pt x="33884" y="212598"/>
                    </a:lnTo>
                    <a:lnTo>
                      <a:pt x="34417" y="219201"/>
                    </a:lnTo>
                    <a:lnTo>
                      <a:pt x="35051" y="226313"/>
                    </a:lnTo>
                    <a:lnTo>
                      <a:pt x="35687" y="232282"/>
                    </a:lnTo>
                    <a:lnTo>
                      <a:pt x="4318" y="251840"/>
                    </a:lnTo>
                    <a:lnTo>
                      <a:pt x="1905" y="254507"/>
                    </a:lnTo>
                    <a:lnTo>
                      <a:pt x="1269" y="255777"/>
                    </a:lnTo>
                    <a:lnTo>
                      <a:pt x="635" y="257810"/>
                    </a:lnTo>
                    <a:lnTo>
                      <a:pt x="0" y="259080"/>
                    </a:lnTo>
                    <a:lnTo>
                      <a:pt x="635" y="260985"/>
                    </a:lnTo>
                    <a:lnTo>
                      <a:pt x="635" y="263017"/>
                    </a:lnTo>
                    <a:lnTo>
                      <a:pt x="1269" y="264921"/>
                    </a:lnTo>
                    <a:lnTo>
                      <a:pt x="48768" y="350646"/>
                    </a:lnTo>
                    <a:lnTo>
                      <a:pt x="50673" y="353313"/>
                    </a:lnTo>
                    <a:lnTo>
                      <a:pt x="53721" y="355219"/>
                    </a:lnTo>
                    <a:lnTo>
                      <a:pt x="55625" y="355854"/>
                    </a:lnTo>
                    <a:lnTo>
                      <a:pt x="58166" y="355854"/>
                    </a:lnTo>
                    <a:lnTo>
                      <a:pt x="59436" y="355219"/>
                    </a:lnTo>
                    <a:lnTo>
                      <a:pt x="61213" y="354583"/>
                    </a:lnTo>
                    <a:lnTo>
                      <a:pt x="93091" y="335533"/>
                    </a:lnTo>
                    <a:lnTo>
                      <a:pt x="353320" y="335533"/>
                    </a:lnTo>
                    <a:lnTo>
                      <a:pt x="379008" y="288544"/>
                    </a:lnTo>
                    <a:lnTo>
                      <a:pt x="196342" y="288544"/>
                    </a:lnTo>
                    <a:lnTo>
                      <a:pt x="188213" y="287781"/>
                    </a:lnTo>
                    <a:lnTo>
                      <a:pt x="180086" y="287146"/>
                    </a:lnTo>
                    <a:lnTo>
                      <a:pt x="172466" y="285242"/>
                    </a:lnTo>
                    <a:lnTo>
                      <a:pt x="164973" y="281305"/>
                    </a:lnTo>
                    <a:lnTo>
                      <a:pt x="158115" y="278002"/>
                    </a:lnTo>
                    <a:lnTo>
                      <a:pt x="151256" y="273431"/>
                    </a:lnTo>
                    <a:lnTo>
                      <a:pt x="145669" y="268858"/>
                    </a:lnTo>
                    <a:lnTo>
                      <a:pt x="139446" y="264287"/>
                    </a:lnTo>
                    <a:lnTo>
                      <a:pt x="135000" y="257810"/>
                    </a:lnTo>
                    <a:lnTo>
                      <a:pt x="130048" y="251206"/>
                    </a:lnTo>
                    <a:lnTo>
                      <a:pt x="126237" y="244601"/>
                    </a:lnTo>
                    <a:lnTo>
                      <a:pt x="116331" y="204724"/>
                    </a:lnTo>
                    <a:lnTo>
                      <a:pt x="116840" y="196214"/>
                    </a:lnTo>
                    <a:lnTo>
                      <a:pt x="118110" y="187706"/>
                    </a:lnTo>
                    <a:lnTo>
                      <a:pt x="120015" y="179196"/>
                    </a:lnTo>
                    <a:lnTo>
                      <a:pt x="122555" y="171450"/>
                    </a:lnTo>
                    <a:lnTo>
                      <a:pt x="126237" y="164845"/>
                    </a:lnTo>
                    <a:lnTo>
                      <a:pt x="130048" y="157606"/>
                    </a:lnTo>
                    <a:lnTo>
                      <a:pt x="158115" y="130175"/>
                    </a:lnTo>
                    <a:lnTo>
                      <a:pt x="172466" y="124332"/>
                    </a:lnTo>
                    <a:lnTo>
                      <a:pt x="180086" y="121665"/>
                    </a:lnTo>
                    <a:lnTo>
                      <a:pt x="188213" y="120395"/>
                    </a:lnTo>
                    <a:lnTo>
                      <a:pt x="378120" y="120395"/>
                    </a:lnTo>
                    <a:lnTo>
                      <a:pt x="352639" y="73913"/>
                    </a:lnTo>
                    <a:lnTo>
                      <a:pt x="93091" y="73913"/>
                    </a:lnTo>
                    <a:lnTo>
                      <a:pt x="61213" y="54990"/>
                    </a:lnTo>
                    <a:lnTo>
                      <a:pt x="60071" y="54356"/>
                    </a:lnTo>
                    <a:lnTo>
                      <a:pt x="58166" y="52958"/>
                    </a:lnTo>
                    <a:close/>
                  </a:path>
                  <a:path w="393700" h="411479">
                    <a:moveTo>
                      <a:pt x="353320" y="335533"/>
                    </a:moveTo>
                    <a:lnTo>
                      <a:pt x="300736" y="335533"/>
                    </a:lnTo>
                    <a:lnTo>
                      <a:pt x="331343" y="354583"/>
                    </a:lnTo>
                    <a:lnTo>
                      <a:pt x="333121" y="355219"/>
                    </a:lnTo>
                    <a:lnTo>
                      <a:pt x="335661" y="355854"/>
                    </a:lnTo>
                    <a:lnTo>
                      <a:pt x="336931" y="355854"/>
                    </a:lnTo>
                    <a:lnTo>
                      <a:pt x="338836" y="355219"/>
                    </a:lnTo>
                    <a:lnTo>
                      <a:pt x="340741" y="355219"/>
                    </a:lnTo>
                    <a:lnTo>
                      <a:pt x="341884" y="353313"/>
                    </a:lnTo>
                    <a:lnTo>
                      <a:pt x="343788" y="352551"/>
                    </a:lnTo>
                    <a:lnTo>
                      <a:pt x="345059" y="350646"/>
                    </a:lnTo>
                    <a:lnTo>
                      <a:pt x="353320" y="335533"/>
                    </a:lnTo>
                    <a:close/>
                  </a:path>
                  <a:path w="393700" h="411479">
                    <a:moveTo>
                      <a:pt x="378120" y="120395"/>
                    </a:moveTo>
                    <a:lnTo>
                      <a:pt x="204469" y="120395"/>
                    </a:lnTo>
                    <a:lnTo>
                      <a:pt x="212598" y="121665"/>
                    </a:lnTo>
                    <a:lnTo>
                      <a:pt x="220091" y="124332"/>
                    </a:lnTo>
                    <a:lnTo>
                      <a:pt x="258191" y="151130"/>
                    </a:lnTo>
                    <a:lnTo>
                      <a:pt x="266319" y="164845"/>
                    </a:lnTo>
                    <a:lnTo>
                      <a:pt x="270001" y="171450"/>
                    </a:lnTo>
                    <a:lnTo>
                      <a:pt x="272542" y="179196"/>
                    </a:lnTo>
                    <a:lnTo>
                      <a:pt x="274447" y="187706"/>
                    </a:lnTo>
                    <a:lnTo>
                      <a:pt x="275717" y="196214"/>
                    </a:lnTo>
                    <a:lnTo>
                      <a:pt x="276860" y="204724"/>
                    </a:lnTo>
                    <a:lnTo>
                      <a:pt x="275717" y="212598"/>
                    </a:lnTo>
                    <a:lnTo>
                      <a:pt x="262509" y="251206"/>
                    </a:lnTo>
                    <a:lnTo>
                      <a:pt x="246887" y="268858"/>
                    </a:lnTo>
                    <a:lnTo>
                      <a:pt x="241300" y="273431"/>
                    </a:lnTo>
                    <a:lnTo>
                      <a:pt x="234442" y="278002"/>
                    </a:lnTo>
                    <a:lnTo>
                      <a:pt x="226949" y="281305"/>
                    </a:lnTo>
                    <a:lnTo>
                      <a:pt x="220091" y="285242"/>
                    </a:lnTo>
                    <a:lnTo>
                      <a:pt x="212598" y="287146"/>
                    </a:lnTo>
                    <a:lnTo>
                      <a:pt x="204469" y="287781"/>
                    </a:lnTo>
                    <a:lnTo>
                      <a:pt x="196342" y="288544"/>
                    </a:lnTo>
                    <a:lnTo>
                      <a:pt x="379008" y="288544"/>
                    </a:lnTo>
                    <a:lnTo>
                      <a:pt x="391922" y="264921"/>
                    </a:lnTo>
                    <a:lnTo>
                      <a:pt x="392556" y="263017"/>
                    </a:lnTo>
                    <a:lnTo>
                      <a:pt x="392556" y="260985"/>
                    </a:lnTo>
                    <a:lnTo>
                      <a:pt x="393192" y="259080"/>
                    </a:lnTo>
                    <a:lnTo>
                      <a:pt x="392556" y="257810"/>
                    </a:lnTo>
                    <a:lnTo>
                      <a:pt x="391922" y="255777"/>
                    </a:lnTo>
                    <a:lnTo>
                      <a:pt x="390651" y="254507"/>
                    </a:lnTo>
                    <a:lnTo>
                      <a:pt x="388238" y="251840"/>
                    </a:lnTo>
                    <a:lnTo>
                      <a:pt x="356997" y="232282"/>
                    </a:lnTo>
                    <a:lnTo>
                      <a:pt x="357505" y="226313"/>
                    </a:lnTo>
                    <a:lnTo>
                      <a:pt x="358140" y="219201"/>
                    </a:lnTo>
                    <a:lnTo>
                      <a:pt x="358672" y="212598"/>
                    </a:lnTo>
                    <a:lnTo>
                      <a:pt x="358652" y="196214"/>
                    </a:lnTo>
                    <a:lnTo>
                      <a:pt x="357505" y="183133"/>
                    </a:lnTo>
                    <a:lnTo>
                      <a:pt x="356362" y="176021"/>
                    </a:lnTo>
                    <a:lnTo>
                      <a:pt x="387604" y="157606"/>
                    </a:lnTo>
                    <a:lnTo>
                      <a:pt x="389381" y="156337"/>
                    </a:lnTo>
                    <a:lnTo>
                      <a:pt x="390017" y="155067"/>
                    </a:lnTo>
                    <a:lnTo>
                      <a:pt x="391922" y="153035"/>
                    </a:lnTo>
                    <a:lnTo>
                      <a:pt x="392556" y="151130"/>
                    </a:lnTo>
                    <a:lnTo>
                      <a:pt x="392556" y="145923"/>
                    </a:lnTo>
                    <a:lnTo>
                      <a:pt x="390651" y="143256"/>
                    </a:lnTo>
                    <a:lnTo>
                      <a:pt x="378120" y="120395"/>
                    </a:lnTo>
                    <a:close/>
                  </a:path>
                  <a:path w="393700" h="411479">
                    <a:moveTo>
                      <a:pt x="246887" y="0"/>
                    </a:moveTo>
                    <a:lnTo>
                      <a:pt x="148717" y="0"/>
                    </a:lnTo>
                    <a:lnTo>
                      <a:pt x="146938" y="635"/>
                    </a:lnTo>
                    <a:lnTo>
                      <a:pt x="141224" y="7874"/>
                    </a:lnTo>
                    <a:lnTo>
                      <a:pt x="141224" y="45085"/>
                    </a:lnTo>
                    <a:lnTo>
                      <a:pt x="135000" y="47117"/>
                    </a:lnTo>
                    <a:lnTo>
                      <a:pt x="128778" y="49656"/>
                    </a:lnTo>
                    <a:lnTo>
                      <a:pt x="122555" y="52324"/>
                    </a:lnTo>
                    <a:lnTo>
                      <a:pt x="116840" y="56261"/>
                    </a:lnTo>
                    <a:lnTo>
                      <a:pt x="110617" y="59562"/>
                    </a:lnTo>
                    <a:lnTo>
                      <a:pt x="93091" y="73913"/>
                    </a:lnTo>
                    <a:lnTo>
                      <a:pt x="300736" y="73913"/>
                    </a:lnTo>
                    <a:lnTo>
                      <a:pt x="290703" y="64769"/>
                    </a:lnTo>
                    <a:lnTo>
                      <a:pt x="279400" y="57531"/>
                    </a:lnTo>
                    <a:lnTo>
                      <a:pt x="273812" y="54356"/>
                    </a:lnTo>
                    <a:lnTo>
                      <a:pt x="268224" y="50418"/>
                    </a:lnTo>
                    <a:lnTo>
                      <a:pt x="254381" y="45085"/>
                    </a:lnTo>
                    <a:lnTo>
                      <a:pt x="254381" y="7874"/>
                    </a:lnTo>
                    <a:lnTo>
                      <a:pt x="253746" y="6604"/>
                    </a:lnTo>
                    <a:lnTo>
                      <a:pt x="252603" y="4571"/>
                    </a:lnTo>
                    <a:lnTo>
                      <a:pt x="251968" y="2667"/>
                    </a:lnTo>
                    <a:lnTo>
                      <a:pt x="250698" y="1269"/>
                    </a:lnTo>
                    <a:lnTo>
                      <a:pt x="246887" y="0"/>
                    </a:lnTo>
                    <a:close/>
                  </a:path>
                  <a:path w="393700" h="411479">
                    <a:moveTo>
                      <a:pt x="336931" y="52958"/>
                    </a:moveTo>
                    <a:lnTo>
                      <a:pt x="335025" y="52958"/>
                    </a:lnTo>
                    <a:lnTo>
                      <a:pt x="332613" y="54356"/>
                    </a:lnTo>
                    <a:lnTo>
                      <a:pt x="331343" y="54990"/>
                    </a:lnTo>
                    <a:lnTo>
                      <a:pt x="300736" y="73913"/>
                    </a:lnTo>
                    <a:lnTo>
                      <a:pt x="352639" y="73913"/>
                    </a:lnTo>
                    <a:lnTo>
                      <a:pt x="338200" y="54356"/>
                    </a:lnTo>
                    <a:lnTo>
                      <a:pt x="336931" y="52958"/>
                    </a:lnTo>
                    <a:close/>
                  </a:path>
                </a:pathLst>
              </a:custGeom>
              <a:solidFill>
                <a:srgbClr val="AAAAAA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57" name="object 32"/>
              <p:cNvSpPr/>
              <p:nvPr/>
            </p:nvSpPr>
            <p:spPr>
              <a:xfrm>
                <a:off x="2805683" y="3541776"/>
                <a:ext cx="227076" cy="24231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</p:grpSp>
      <p:sp>
        <p:nvSpPr>
          <p:cNvPr id="58" name="Text Box 57"/>
          <p:cNvSpPr txBox="1"/>
          <p:nvPr/>
        </p:nvSpPr>
        <p:spPr>
          <a:xfrm>
            <a:off x="2720340" y="4878070"/>
            <a:ext cx="11417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30K</a:t>
            </a:r>
            <a:endParaRPr 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Students</a:t>
            </a:r>
            <a:endParaRPr lang="en-US" sz="1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285485" y="1756022"/>
            <a:ext cx="5360498" cy="2075388"/>
            <a:chOff x="8968" y="2737"/>
            <a:chExt cx="7469" cy="3002"/>
          </a:xfrm>
        </p:grpSpPr>
        <p:sp>
          <p:nvSpPr>
            <p:cNvPr id="60" name="object 4"/>
            <p:cNvSpPr txBox="1"/>
            <p:nvPr/>
          </p:nvSpPr>
          <p:spPr>
            <a:xfrm>
              <a:off x="8968" y="2737"/>
              <a:ext cx="7469" cy="55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299085" indent="-287020">
                <a:lnSpc>
                  <a:spcPct val="100000"/>
                </a:lnSpc>
                <a:spcBef>
                  <a:spcPts val="100"/>
                </a:spcBef>
                <a:buFont typeface="Wingdings" panose="05000000000000000000"/>
                <a:buChar char=""/>
                <a:tabLst>
                  <a:tab pos="299720" algn="l"/>
                </a:tabLst>
              </a:pPr>
              <a:r>
                <a:rPr sz="1800" spc="-1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India’s </a:t>
              </a:r>
              <a:r>
                <a:rPr sz="18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first </a:t>
              </a:r>
              <a:r>
                <a:rPr sz="2400" b="1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QS 5 Stars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Rated</a:t>
              </a:r>
              <a:r>
                <a:rPr sz="1800" spc="-21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University</a:t>
              </a:r>
              <a:endParaRPr sz="18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1" name="object 5"/>
            <p:cNvSpPr txBox="1"/>
            <p:nvPr/>
          </p:nvSpPr>
          <p:spPr>
            <a:xfrm>
              <a:off x="8968" y="3746"/>
              <a:ext cx="7269" cy="95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p>
              <a:pPr marL="299085" marR="5080" indent="-287020">
                <a:lnSpc>
                  <a:spcPct val="100000"/>
                </a:lnSpc>
                <a:spcBef>
                  <a:spcPts val="85"/>
                </a:spcBef>
                <a:buFont typeface="Wingdings" panose="05000000000000000000"/>
                <a:buChar char=""/>
                <a:tabLst>
                  <a:tab pos="299720" algn="l"/>
                </a:tabLst>
              </a:pPr>
              <a:r>
                <a:rPr sz="2400" b="1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No 1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among </a:t>
              </a:r>
              <a:r>
                <a:rPr sz="18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the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private higher</a:t>
              </a:r>
              <a:r>
                <a:rPr sz="1800" spc="-16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education  Indian</a:t>
              </a:r>
              <a:r>
                <a:rPr sz="18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Universities</a:t>
              </a:r>
              <a:endParaRPr sz="18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2" name="object 6"/>
            <p:cNvSpPr txBox="1"/>
            <p:nvPr/>
          </p:nvSpPr>
          <p:spPr>
            <a:xfrm>
              <a:off x="8968" y="5187"/>
              <a:ext cx="5732" cy="55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299085" indent="-287020">
                <a:lnSpc>
                  <a:spcPct val="100000"/>
                </a:lnSpc>
                <a:spcBef>
                  <a:spcPts val="100"/>
                </a:spcBef>
                <a:buFont typeface="Wingdings" panose="05000000000000000000"/>
                <a:buChar char=""/>
                <a:tabLst>
                  <a:tab pos="299720" algn="l"/>
                </a:tabLst>
              </a:pPr>
              <a:r>
                <a:rPr sz="2400" b="1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21st </a:t>
              </a:r>
              <a:r>
                <a:rPr sz="1800" spc="-5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in India Rankings by</a:t>
              </a:r>
              <a:r>
                <a:rPr sz="1800" spc="-18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NIRF</a:t>
              </a:r>
              <a:endParaRPr sz="18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63" name="Text Box 62"/>
          <p:cNvSpPr txBox="1"/>
          <p:nvPr/>
        </p:nvSpPr>
        <p:spPr>
          <a:xfrm>
            <a:off x="6285230" y="4557395"/>
            <a:ext cx="5285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SOUL </a:t>
            </a:r>
            <a:r>
              <a:rPr sz="1800" b="1" spc="1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will </a:t>
            </a:r>
            <a:r>
              <a:rPr sz="18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leverage </a:t>
            </a:r>
            <a:r>
              <a:rPr sz="1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skillsets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and </a:t>
            </a:r>
            <a:r>
              <a:rPr sz="1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research 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outcomes to build </a:t>
            </a:r>
            <a:r>
              <a:rPr sz="180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world </a:t>
            </a:r>
            <a:r>
              <a:rPr sz="1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class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products</a:t>
            </a:r>
            <a:r>
              <a:rPr sz="1800" b="1" spc="-9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and  </a:t>
            </a:r>
            <a:r>
              <a:rPr sz="18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services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for its distinguished</a:t>
            </a:r>
            <a:r>
              <a:rPr sz="1800" b="1" spc="25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+mn-ea"/>
              </a:rPr>
              <a:t>clients</a:t>
            </a:r>
            <a:endParaRPr lang="en-US" sz="1800" b="1" dirty="0">
              <a:solidFill>
                <a:schemeClr val="bg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2105" y="362585"/>
            <a:ext cx="10716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KIIT - SOUL 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ASSOCIATION</a:t>
            </a:r>
            <a:endParaRPr lang="en-US" altLang="en-I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86430" y="1075690"/>
            <a:ext cx="6004560" cy="5349875"/>
            <a:chOff x="4697" y="1486"/>
            <a:chExt cx="9251" cy="8633"/>
          </a:xfrm>
        </p:grpSpPr>
        <p:sp>
          <p:nvSpPr>
            <p:cNvPr id="6" name="object 6"/>
            <p:cNvSpPr/>
            <p:nvPr/>
          </p:nvSpPr>
          <p:spPr>
            <a:xfrm>
              <a:off x="4697" y="1486"/>
              <a:ext cx="9251" cy="86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" name="object 7"/>
            <p:cNvSpPr txBox="1"/>
            <p:nvPr/>
          </p:nvSpPr>
          <p:spPr>
            <a:xfrm>
              <a:off x="8440" y="5354"/>
              <a:ext cx="1954" cy="56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200" spc="-19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KIIT=SOUL</a:t>
              </a:r>
              <a:endParaRPr sz="2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8280" y="2400"/>
              <a:ext cx="2178" cy="1067"/>
            </a:xfrm>
            <a:prstGeom prst="rect">
              <a:avLst/>
            </a:prstGeom>
          </p:spPr>
          <p:txBody>
            <a:bodyPr vert="horz" wrap="square" lIns="0" tIns="57150" rIns="0" bIns="0" rtlCol="0">
              <a:spAutoFit/>
            </a:bodyPr>
            <a:p>
              <a:pPr marL="12700" marR="5080" indent="-1905" algn="ctr">
                <a:lnSpc>
                  <a:spcPct val="82000"/>
                </a:lnSpc>
                <a:spcBef>
                  <a:spcPts val="450"/>
                </a:spcBef>
              </a:pPr>
              <a:r>
                <a:rPr sz="16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SOUL </a:t>
              </a:r>
              <a:r>
                <a:rPr sz="1600" spc="-14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as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 </a:t>
              </a:r>
              <a:r>
                <a:rPr sz="1600" spc="-11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associate  </a:t>
              </a:r>
              <a:r>
                <a:rPr sz="1600" spc="-12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consultant </a:t>
              </a:r>
              <a:r>
                <a:rPr sz="1600" spc="-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of</a:t>
              </a:r>
              <a:r>
                <a:rPr sz="1600" spc="9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600" spc="-16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KIIT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1160" y="4560"/>
              <a:ext cx="2168" cy="2040"/>
            </a:xfrm>
            <a:prstGeom prst="rect">
              <a:avLst/>
            </a:prstGeom>
          </p:spPr>
          <p:txBody>
            <a:bodyPr vert="horz" wrap="square" lIns="0" tIns="56515" rIns="0" bIns="0" rtlCol="0">
              <a:spAutoFit/>
            </a:bodyPr>
            <a:p>
              <a:pPr marL="12700" marR="5080" indent="-3175" algn="ctr">
                <a:lnSpc>
                  <a:spcPct val="82000"/>
                </a:lnSpc>
                <a:spcBef>
                  <a:spcPts val="445"/>
                </a:spcBef>
              </a:pPr>
              <a:r>
                <a:rPr sz="16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SOUL </a:t>
              </a:r>
              <a:r>
                <a:rPr sz="1600" spc="-14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is  </a:t>
              </a:r>
              <a:r>
                <a:rPr sz="1600" spc="-8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authored </a:t>
              </a:r>
              <a:r>
                <a:rPr sz="1600" spc="-7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with 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sz="1600" spc="-8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rights </a:t>
              </a:r>
              <a:r>
                <a:rPr sz="1600" spc="-5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to </a:t>
              </a:r>
              <a:r>
                <a:rPr sz="1600" spc="-18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use 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sz="1600" spc="-6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financial </a:t>
              </a:r>
              <a:r>
                <a:rPr sz="1600" spc="-7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and  </a:t>
              </a:r>
              <a:r>
                <a:rPr sz="1600" spc="-5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experiential  </a:t>
              </a:r>
              <a:r>
                <a:rPr sz="1600" spc="-8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credentials </a:t>
              </a:r>
              <a:r>
                <a:rPr sz="1600" spc="-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of  </a:t>
              </a:r>
              <a:r>
                <a:rPr sz="1600" spc="-17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KIIT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280" y="7440"/>
              <a:ext cx="2273" cy="2042"/>
            </a:xfrm>
            <a:prstGeom prst="rect">
              <a:avLst/>
            </a:prstGeom>
          </p:spPr>
          <p:txBody>
            <a:bodyPr vert="horz" wrap="square" lIns="0" tIns="57150" rIns="0" bIns="0" rtlCol="0">
              <a:spAutoFit/>
            </a:bodyPr>
            <a:p>
              <a:pPr marL="12700" marR="5080" algn="ctr">
                <a:lnSpc>
                  <a:spcPct val="82000"/>
                </a:lnSpc>
                <a:spcBef>
                  <a:spcPts val="450"/>
                </a:spcBef>
              </a:pPr>
              <a:r>
                <a:rPr sz="16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SOUL </a:t>
              </a:r>
              <a:r>
                <a:rPr sz="1600" spc="-13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can </a:t>
              </a:r>
              <a:r>
                <a:rPr sz="1600" spc="-4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deploy 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sz="1600" spc="-8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faculties, 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research</a:t>
              </a:r>
              <a:r>
                <a:rPr sz="1600" spc="-4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600" spc="-12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scholars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5245" marR="54610" algn="ctr">
                <a:lnSpc>
                  <a:spcPct val="82000"/>
                </a:lnSpc>
                <a:spcBef>
                  <a:spcPts val="5"/>
                </a:spcBef>
              </a:pPr>
              <a:r>
                <a:rPr sz="1600" spc="-9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, ground </a:t>
              </a:r>
              <a:r>
                <a:rPr sz="1600" spc="-3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staff </a:t>
              </a:r>
              <a:r>
                <a:rPr sz="1600" spc="-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of  </a:t>
              </a:r>
              <a:r>
                <a:rPr sz="1600" spc="-17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KIIT </a:t>
              </a:r>
              <a:r>
                <a:rPr sz="1600" spc="-14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as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its </a:t>
              </a:r>
              <a:r>
                <a:rPr sz="1600" spc="-14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own  </a:t>
              </a:r>
              <a:r>
                <a:rPr sz="1600" spc="-12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resource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520" y="4800"/>
              <a:ext cx="1891" cy="17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algn="ctr">
                <a:lnSpc>
                  <a:spcPts val="1740"/>
                </a:lnSpc>
                <a:spcBef>
                  <a:spcPts val="95"/>
                </a:spcBef>
              </a:pPr>
              <a:r>
                <a:rPr sz="1600" spc="-17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KIIT </a:t>
              </a:r>
              <a:r>
                <a:rPr sz="1600" spc="-7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and</a:t>
              </a:r>
              <a:r>
                <a:rPr sz="1600" spc="-15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sz="1600" spc="-19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SOUL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3970" marR="7620" algn="ctr">
                <a:lnSpc>
                  <a:spcPct val="82000"/>
                </a:lnSpc>
                <a:spcBef>
                  <a:spcPts val="175"/>
                </a:spcBef>
              </a:pPr>
              <a:r>
                <a:rPr sz="1600" spc="-12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share </a:t>
              </a:r>
              <a:r>
                <a:rPr sz="1600" spc="-6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financial  </a:t>
              </a:r>
              <a:r>
                <a:rPr sz="1600" spc="-11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gains </a:t>
              </a:r>
              <a:r>
                <a:rPr sz="1600" spc="-2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for </a:t>
              </a:r>
              <a:r>
                <a:rPr sz="1600" spc="-100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 executed  </a:t>
              </a:r>
              <a:r>
                <a:rPr sz="1600" spc="-95" dirty="0">
                  <a:solidFill>
                    <a:srgbClr val="FFFFFF"/>
                  </a:solidFill>
                  <a:latin typeface="Times New Roman" panose="02020603050405020304" charset="0"/>
                  <a:cs typeface="Times New Roman" panose="02020603050405020304" charset="0"/>
                </a:rPr>
                <a:t>projects</a:t>
              </a:r>
              <a:endParaRPr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7665" y="369570"/>
            <a:ext cx="1061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MIS: S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MART 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LASS</a:t>
            </a:r>
            <a:r>
              <a:rPr lang="en-IN" alt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I</a:t>
            </a:r>
            <a:r>
              <a:rPr lang="en-US" altLang="en-I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MPLEMENTATION</a:t>
            </a:r>
            <a:endParaRPr lang="en-US" altLang="en-I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Electric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35" y="1271270"/>
            <a:ext cx="988695" cy="988695"/>
          </a:xfrm>
          <a:prstGeom prst="rect">
            <a:avLst/>
          </a:prstGeom>
        </p:spPr>
      </p:pic>
      <p:pic>
        <p:nvPicPr>
          <p:cNvPr id="6" name="Picture 5" descr="Intern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30" y="1306195"/>
            <a:ext cx="954405" cy="953770"/>
          </a:xfrm>
          <a:prstGeom prst="rect">
            <a:avLst/>
          </a:prstGeom>
        </p:spPr>
      </p:pic>
      <p:pic>
        <p:nvPicPr>
          <p:cNvPr id="7" name="Picture 6" descr="Schoo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" y="1127760"/>
            <a:ext cx="1245235" cy="1245235"/>
          </a:xfrm>
          <a:prstGeom prst="rect">
            <a:avLst/>
          </a:prstGeom>
        </p:spPr>
      </p:pic>
      <p:pic>
        <p:nvPicPr>
          <p:cNvPr id="8" name="Picture 7" descr="Surve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650" y="1031875"/>
            <a:ext cx="1228090" cy="1228090"/>
          </a:xfrm>
          <a:prstGeom prst="rect">
            <a:avLst/>
          </a:prstGeom>
        </p:spPr>
      </p:pic>
      <p:pic>
        <p:nvPicPr>
          <p:cNvPr id="9" name="Picture 8" descr="kindpng_15870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920" y="4850765"/>
            <a:ext cx="1113790" cy="859790"/>
          </a:xfrm>
          <a:prstGeom prst="rect">
            <a:avLst/>
          </a:prstGeom>
        </p:spPr>
      </p:pic>
      <p:pic>
        <p:nvPicPr>
          <p:cNvPr id="10" name="Picture 9" descr="3556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0000">
            <a:off x="5313680" y="4860290"/>
            <a:ext cx="802005" cy="816610"/>
          </a:xfrm>
          <a:prstGeom prst="rect">
            <a:avLst/>
          </a:prstGeom>
        </p:spPr>
      </p:pic>
      <p:pic>
        <p:nvPicPr>
          <p:cNvPr id="11" name="Picture 10" descr="11617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100" y="4832350"/>
            <a:ext cx="830580" cy="875030"/>
          </a:xfrm>
          <a:prstGeom prst="rect">
            <a:avLst/>
          </a:prstGeom>
        </p:spPr>
      </p:pic>
      <p:pic>
        <p:nvPicPr>
          <p:cNvPr id="12" name="Picture 11" descr="clipart1507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065" y="4975860"/>
            <a:ext cx="1070610" cy="730885"/>
          </a:xfrm>
          <a:prstGeom prst="rect">
            <a:avLst/>
          </a:prstGeom>
        </p:spPr>
      </p:pic>
      <p:pic>
        <p:nvPicPr>
          <p:cNvPr id="13" name="Picture 12" descr="clipart14057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3940" y="3119755"/>
            <a:ext cx="1578610" cy="751840"/>
          </a:xfrm>
          <a:prstGeom prst="rect">
            <a:avLst/>
          </a:prstGeom>
        </p:spPr>
      </p:pic>
      <p:pic>
        <p:nvPicPr>
          <p:cNvPr id="14" name="Picture 13" descr="clipart30901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1960" y="3111500"/>
            <a:ext cx="744220" cy="869315"/>
          </a:xfrm>
          <a:prstGeom prst="rect">
            <a:avLst/>
          </a:prstGeom>
        </p:spPr>
      </p:pic>
      <p:pic>
        <p:nvPicPr>
          <p:cNvPr id="15" name="Picture 14" descr="clipart21486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0900" y="1179830"/>
            <a:ext cx="1672590" cy="1193165"/>
          </a:xfrm>
          <a:prstGeom prst="rect">
            <a:avLst/>
          </a:prstGeom>
        </p:spPr>
      </p:pic>
      <p:pic>
        <p:nvPicPr>
          <p:cNvPr id="16" name="Picture 15" descr="toppng.com-school-vector-books-student-in-supplies-education-clipart-education-border-design-971x59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" y="3326130"/>
            <a:ext cx="1130935" cy="696595"/>
          </a:xfrm>
          <a:prstGeom prst="rect">
            <a:avLst/>
          </a:prstGeom>
        </p:spPr>
      </p:pic>
      <p:pic>
        <p:nvPicPr>
          <p:cNvPr id="17" name="Picture 16" descr="NicePng_train-png_1015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6985" y="2983865"/>
            <a:ext cx="902970" cy="1043940"/>
          </a:xfrm>
          <a:prstGeom prst="rect">
            <a:avLst/>
          </a:prstGeom>
        </p:spPr>
      </p:pic>
      <p:pic>
        <p:nvPicPr>
          <p:cNvPr id="18" name="Picture 17" descr="form-clipart-consent-form-clipart-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0935" y="2978785"/>
            <a:ext cx="914400" cy="8928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06400" y="2399030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Master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103745" y="2389505"/>
            <a:ext cx="1668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Internet Consumption record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786620" y="2448560"/>
            <a:ext cx="1617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Equipment Uptime record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933305" y="4182110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Teacher Training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146290" y="4095115"/>
            <a:ext cx="154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Consent form for Teacher Training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5150485" y="4102735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Teacher Group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633980" y="4146550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Teachers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67665" y="4182110"/>
            <a:ext cx="1282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School-Wise Equipment List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13995" y="5801360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Items Master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606040" y="5801995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Theft Case record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150485" y="5709920"/>
            <a:ext cx="1282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Reports &amp; Dashboard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7276465" y="5800725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Support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606675" y="2491105"/>
            <a:ext cx="1282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Survey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4958080" y="2369185"/>
            <a:ext cx="1513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Electricity Consumption record</a:t>
            </a:r>
            <a:endParaRPr lang="en-IN" altLang="en-US" sz="1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7515" y="495935"/>
            <a:ext cx="98793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APPLICATION FLOW (SCHOOL TRANSACTIONS)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Picture 5" descr="BEPC Flo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" y="1730375"/>
            <a:ext cx="11457305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3875" y="432435"/>
            <a:ext cx="987933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APPLICATION FLOW</a:t>
            </a:r>
            <a:r>
              <a:rPr lang="en-IN" alt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SUPPORT PROCESS</a:t>
            </a:r>
            <a:r>
              <a:rPr lang="en-IN" alt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IN" alt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Picture 7" descr="Support Workfl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146175"/>
            <a:ext cx="10140315" cy="5177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soul_logo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35" y="290195"/>
            <a:ext cx="1033145" cy="1033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75920" y="514985"/>
            <a:ext cx="10869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SCHOOL AND SURVEY FORM - WORKFLOW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35"/>
          <p:cNvSpPr txBox="1"/>
          <p:nvPr/>
        </p:nvSpPr>
        <p:spPr>
          <a:xfrm>
            <a:off x="9487535" y="6464935"/>
            <a:ext cx="2704465" cy="2438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©</a:t>
            </a:r>
            <a:r>
              <a:rPr sz="1400" spc="-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</a:t>
            </a:r>
            <a:r>
              <a:rPr sz="1400" spc="-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yr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400" spc="-1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400" spc="-8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b="1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OUL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</a:t>
            </a:r>
            <a:r>
              <a:rPr sz="14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4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Picture 7" descr="HR USe Case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2317750"/>
            <a:ext cx="11384280" cy="2512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5871</Words>
  <Application>WPS Presentation</Application>
  <PresentationFormat>宽屏</PresentationFormat>
  <Paragraphs>283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SimSun</vt:lpstr>
      <vt:lpstr>Wingdings</vt:lpstr>
      <vt:lpstr>Times New Roman</vt:lpstr>
      <vt:lpstr>Lucida Sans Unicode</vt:lpstr>
      <vt:lpstr>Tahoma</vt:lpstr>
      <vt:lpstr>Arial</vt:lpstr>
      <vt:lpstr>Wingdings</vt:lpstr>
      <vt:lpstr>等线</vt:lpstr>
      <vt:lpstr>Microsoft YaHei</vt:lpstr>
      <vt:lpstr>Arial Unicode MS</vt:lpstr>
      <vt:lpstr>等线 Light</vt:lpstr>
      <vt:lpstr>站酷快乐体2016修订版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SHARMISTHA PANDA PANDA</cp:lastModifiedBy>
  <cp:revision>140</cp:revision>
  <dcterms:created xsi:type="dcterms:W3CDTF">2019-07-02T06:53:00Z</dcterms:created>
  <dcterms:modified xsi:type="dcterms:W3CDTF">2022-10-11T10:46:31Z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42E50FFA4AF746728523B8C030318D85</vt:lpwstr>
  </property>
  <property fmtid="{D5CDD505-2E9C-101B-9397-08002B2CF9AE}" pid="3" name="KSOProductBuildVer">
    <vt:lpwstr>1033-11.2.0.11341</vt:lpwstr>
  </property>
</Properties>
</file>